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7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CD87B4-DA76-715B-E43B-0A924F341811}" v="13" dt="2025-09-23T15:55:53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1B68BD-8B5B-4B6A-BB4B-DE57632DA4C3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FF5A27F-4449-4855-9900-CCDAC77A1348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ea typeface="+mn-ea"/>
              <a:cs typeface="+mn-cs"/>
            </a:rPr>
            <a:t>Images/Sketches</a:t>
          </a:r>
          <a:r>
            <a:rPr lang="en-US" sz="1300">
              <a:solidFill>
                <a:srgbClr val="FFFFFF"/>
              </a:solidFill>
              <a:ea typeface="+mn-ea"/>
              <a:cs typeface="+mn-cs"/>
            </a:rPr>
            <a:t> – Rough drawings showing characters, backgrounds, or objects.</a:t>
          </a:r>
        </a:p>
      </dgm:t>
    </dgm:pt>
    <dgm:pt modelId="{ADA320CD-F77A-4FE9-A882-D6F527008CF6}" type="parTrans" cxnId="{2BBD4F97-D456-46BA-9EF2-409DC0B6628E}">
      <dgm:prSet/>
      <dgm:spPr/>
      <dgm:t>
        <a:bodyPr/>
        <a:lstStyle/>
        <a:p>
          <a:endParaRPr lang="en-US"/>
        </a:p>
      </dgm:t>
    </dgm:pt>
    <dgm:pt modelId="{9B3E26D6-8264-4CC5-9A90-43A441D11BF5}" type="sibTrans" cxnId="{2BBD4F97-D456-46BA-9EF2-409DC0B6628E}">
      <dgm:prSet/>
      <dgm:spPr/>
      <dgm:t>
        <a:bodyPr/>
        <a:lstStyle/>
        <a:p>
          <a:endParaRPr lang="en-US"/>
        </a:p>
      </dgm:t>
    </dgm:pt>
    <dgm:pt modelId="{BF0486E2-3583-4CB8-9F15-605AF3B20799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ea typeface="+mn-ea"/>
              <a:cs typeface="+mn-cs"/>
            </a:rPr>
            <a:t>Frames/Panels</a:t>
          </a:r>
          <a:r>
            <a:rPr lang="en-US" sz="1300">
              <a:solidFill>
                <a:srgbClr val="FFFFFF"/>
              </a:solidFill>
              <a:ea typeface="+mn-ea"/>
              <a:cs typeface="+mn-cs"/>
            </a:rPr>
            <a:t> – Boxes that represent shots or scenes.</a:t>
          </a:r>
          <a:br>
            <a:rPr lang="en-US" sz="1300">
              <a:ea typeface="+mn-ea"/>
              <a:cs typeface="+mn-cs"/>
            </a:rPr>
          </a:br>
          <a:endParaRPr lang="en-US" sz="1300">
            <a:solidFill>
              <a:srgbClr val="FFFFFF"/>
            </a:solidFill>
            <a:ea typeface="+mn-ea"/>
            <a:cs typeface="+mn-cs"/>
          </a:endParaRPr>
        </a:p>
      </dgm:t>
    </dgm:pt>
    <dgm:pt modelId="{BC047567-A8F7-498F-B0A9-055CABA8702E}" type="parTrans" cxnId="{368C8DE6-D9EC-4225-A88D-CD7D15E4D343}">
      <dgm:prSet/>
      <dgm:spPr/>
      <dgm:t>
        <a:bodyPr/>
        <a:lstStyle/>
        <a:p>
          <a:endParaRPr lang="en-US"/>
        </a:p>
      </dgm:t>
    </dgm:pt>
    <dgm:pt modelId="{E9C167B0-B0BE-4E62-AE1D-7E2446037C79}" type="sibTrans" cxnId="{368C8DE6-D9EC-4225-A88D-CD7D15E4D343}">
      <dgm:prSet/>
      <dgm:spPr/>
      <dgm:t>
        <a:bodyPr/>
        <a:lstStyle/>
        <a:p>
          <a:endParaRPr lang="en-US"/>
        </a:p>
      </dgm:t>
    </dgm:pt>
    <dgm:pt modelId="{FBA2AD68-DC4A-4753-AC80-3AF7B122CD83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ea typeface="+mn-ea"/>
              <a:cs typeface="+mn-cs"/>
            </a:rPr>
            <a:t>Action Description</a:t>
          </a:r>
          <a:r>
            <a:rPr lang="en-US" sz="1300">
              <a:solidFill>
                <a:srgbClr val="FFFFFF"/>
              </a:solidFill>
              <a:ea typeface="+mn-ea"/>
              <a:cs typeface="+mn-cs"/>
            </a:rPr>
            <a:t> – Notes about what happens in the shot (movement, expressions, etc.).</a:t>
          </a:r>
        </a:p>
      </dgm:t>
    </dgm:pt>
    <dgm:pt modelId="{8CCD4053-3534-472C-841E-AB3496BDA0E9}" type="parTrans" cxnId="{8F0CB6A6-B685-4608-A398-A7D7FBB3EC50}">
      <dgm:prSet/>
      <dgm:spPr/>
      <dgm:t>
        <a:bodyPr/>
        <a:lstStyle/>
        <a:p>
          <a:endParaRPr lang="en-US"/>
        </a:p>
      </dgm:t>
    </dgm:pt>
    <dgm:pt modelId="{F1158BD2-0EAE-4051-B1C5-A75970E3A270}" type="sibTrans" cxnId="{8F0CB6A6-B685-4608-A398-A7D7FBB3EC50}">
      <dgm:prSet/>
      <dgm:spPr/>
      <dgm:t>
        <a:bodyPr/>
        <a:lstStyle/>
        <a:p>
          <a:endParaRPr lang="en-US"/>
        </a:p>
      </dgm:t>
    </dgm:pt>
    <dgm:pt modelId="{72FD32C6-1BB2-43AC-BF6C-FA38D379D8C0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ea typeface="+mn-ea"/>
              <a:cs typeface="+mn-cs"/>
            </a:rPr>
            <a:t>Dialogue/Audio</a:t>
          </a:r>
          <a:r>
            <a:rPr lang="en-US" sz="1300">
              <a:solidFill>
                <a:srgbClr val="FFFFFF"/>
              </a:solidFill>
              <a:ea typeface="+mn-ea"/>
              <a:cs typeface="+mn-cs"/>
            </a:rPr>
            <a:t> – Words spoken, sound effects, or music cues.</a:t>
          </a:r>
          <a:br>
            <a:rPr lang="en-US" sz="1300">
              <a:ea typeface="+mn-ea"/>
              <a:cs typeface="+mn-cs"/>
            </a:rPr>
          </a:br>
          <a:endParaRPr lang="en-US" sz="1300">
            <a:solidFill>
              <a:srgbClr val="FFFFFF"/>
            </a:solidFill>
            <a:ea typeface="+mn-ea"/>
            <a:cs typeface="+mn-cs"/>
          </a:endParaRPr>
        </a:p>
      </dgm:t>
    </dgm:pt>
    <dgm:pt modelId="{B5C3E080-552F-4411-9CCE-88162C0DA828}" type="parTrans" cxnId="{F9FDE847-6766-4712-BF0A-6C712034F872}">
      <dgm:prSet/>
      <dgm:spPr/>
      <dgm:t>
        <a:bodyPr/>
        <a:lstStyle/>
        <a:p>
          <a:endParaRPr lang="en-US"/>
        </a:p>
      </dgm:t>
    </dgm:pt>
    <dgm:pt modelId="{902DEB14-4044-4F76-AA4B-33A41096DA83}" type="sibTrans" cxnId="{F9FDE847-6766-4712-BF0A-6C712034F872}">
      <dgm:prSet/>
      <dgm:spPr/>
      <dgm:t>
        <a:bodyPr/>
        <a:lstStyle/>
        <a:p>
          <a:endParaRPr lang="en-US"/>
        </a:p>
      </dgm:t>
    </dgm:pt>
    <dgm:pt modelId="{18A1946B-8B70-48AA-AFCB-49DED8E26DB8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sz="1300" b="1">
              <a:ea typeface="+mn-ea"/>
              <a:cs typeface="+mn-cs"/>
            </a:rPr>
            <a:t>Camera Directions</a:t>
          </a:r>
          <a:r>
            <a:rPr lang="en-US" sz="1300">
              <a:ea typeface="+mn-ea"/>
              <a:cs typeface="+mn-cs"/>
            </a:rPr>
            <a:t> – Notes like </a:t>
          </a:r>
          <a:r>
            <a:rPr lang="en-US" sz="1300" i="1">
              <a:ea typeface="+mn-ea"/>
              <a:cs typeface="+mn-cs"/>
            </a:rPr>
            <a:t>close-up, zoom, pan, fade in/out</a:t>
          </a:r>
          <a:r>
            <a:rPr lang="en-US" sz="1300">
              <a:ea typeface="+mn-ea"/>
              <a:cs typeface="+mn-cs"/>
            </a:rPr>
            <a:t>. (These are helpful for bigger projects)</a:t>
          </a:r>
          <a:br>
            <a:rPr lang="en-US" sz="1300">
              <a:ea typeface="+mn-ea"/>
              <a:cs typeface="+mn-cs"/>
            </a:rPr>
          </a:br>
          <a:endParaRPr lang="en-US" sz="1300">
            <a:solidFill>
              <a:srgbClr val="FFFFFF"/>
            </a:solidFill>
            <a:ea typeface="+mn-ea"/>
            <a:cs typeface="+mn-cs"/>
          </a:endParaRPr>
        </a:p>
      </dgm:t>
    </dgm:pt>
    <dgm:pt modelId="{34F415F7-045C-41C8-8D68-A5B747D7A5BB}" type="parTrans" cxnId="{D1CF50CB-9B86-44A1-8EE9-5A98FE9FA344}">
      <dgm:prSet/>
      <dgm:spPr/>
      <dgm:t>
        <a:bodyPr/>
        <a:lstStyle/>
        <a:p>
          <a:endParaRPr lang="en-US"/>
        </a:p>
      </dgm:t>
    </dgm:pt>
    <dgm:pt modelId="{CFCEFD8C-FA5B-4EDD-AC10-0ADE1E37C015}" type="sibTrans" cxnId="{D1CF50CB-9B86-44A1-8EE9-5A98FE9FA344}">
      <dgm:prSet/>
      <dgm:spPr/>
      <dgm:t>
        <a:bodyPr/>
        <a:lstStyle/>
        <a:p>
          <a:endParaRPr lang="en-US"/>
        </a:p>
      </dgm:t>
    </dgm:pt>
    <dgm:pt modelId="{FFB93CDB-197C-4746-9881-412FE21AB0F5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ea typeface="+mn-ea"/>
              <a:cs typeface="+mn-cs"/>
            </a:rPr>
            <a:t>Timing</a:t>
          </a:r>
          <a:r>
            <a:rPr lang="en-US" sz="1300">
              <a:solidFill>
                <a:srgbClr val="FFFFFF"/>
              </a:solidFill>
              <a:ea typeface="+mn-ea"/>
              <a:cs typeface="+mn-cs"/>
            </a:rPr>
            <a:t> – Optional, but helps estimate length of each shot.</a:t>
          </a:r>
        </a:p>
      </dgm:t>
    </dgm:pt>
    <dgm:pt modelId="{C1ADF3F0-B8AD-4403-BDDE-47991B499D47}" type="parTrans" cxnId="{C962006C-4BC9-485C-936F-0ED917061FA5}">
      <dgm:prSet/>
      <dgm:spPr/>
      <dgm:t>
        <a:bodyPr/>
        <a:lstStyle/>
        <a:p>
          <a:endParaRPr lang="en-US"/>
        </a:p>
      </dgm:t>
    </dgm:pt>
    <dgm:pt modelId="{79C36E2C-4C3C-442C-9778-61A7292CEBFC}" type="sibTrans" cxnId="{C962006C-4BC9-485C-936F-0ED917061FA5}">
      <dgm:prSet/>
      <dgm:spPr/>
      <dgm:t>
        <a:bodyPr/>
        <a:lstStyle/>
        <a:p>
          <a:endParaRPr lang="en-US"/>
        </a:p>
      </dgm:t>
    </dgm:pt>
    <dgm:pt modelId="{B149D2F6-F9DF-40A9-A123-00E83482FFAF}" type="pres">
      <dgm:prSet presAssocID="{591B68BD-8B5B-4B6A-BB4B-DE57632DA4C3}" presName="linear" presStyleCnt="0">
        <dgm:presLayoutVars>
          <dgm:animLvl val="lvl"/>
          <dgm:resizeHandles val="exact"/>
        </dgm:presLayoutVars>
      </dgm:prSet>
      <dgm:spPr/>
    </dgm:pt>
    <dgm:pt modelId="{9929B5C1-689D-4DFE-AB55-260613173E36}" type="pres">
      <dgm:prSet presAssocID="{9FF5A27F-4449-4855-9900-CCDAC77A134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3C03C86-922B-40A2-9D92-C8C28CB669AC}" type="pres">
      <dgm:prSet presAssocID="{9B3E26D6-8264-4CC5-9A90-43A441D11BF5}" presName="spacer" presStyleCnt="0"/>
      <dgm:spPr/>
    </dgm:pt>
    <dgm:pt modelId="{D3D16DF0-4C93-4000-A54D-756B9AFD1036}" type="pres">
      <dgm:prSet presAssocID="{BF0486E2-3583-4CB8-9F15-605AF3B2079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0F3E0EF-5743-4F53-B383-36DC0F2B7432}" type="pres">
      <dgm:prSet presAssocID="{E9C167B0-B0BE-4E62-AE1D-7E2446037C79}" presName="spacer" presStyleCnt="0"/>
      <dgm:spPr/>
    </dgm:pt>
    <dgm:pt modelId="{8F2948EC-9FFA-4CEA-8DC4-23E051D1F71D}" type="pres">
      <dgm:prSet presAssocID="{FBA2AD68-DC4A-4753-AC80-3AF7B122CD8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86802C1-585C-4F9B-A60E-5D5E62462BFD}" type="pres">
      <dgm:prSet presAssocID="{F1158BD2-0EAE-4051-B1C5-A75970E3A270}" presName="spacer" presStyleCnt="0"/>
      <dgm:spPr/>
    </dgm:pt>
    <dgm:pt modelId="{9CD151CC-ECB5-45D9-A76B-86297922701F}" type="pres">
      <dgm:prSet presAssocID="{72FD32C6-1BB2-43AC-BF6C-FA38D379D8C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8B3F40D-4E5C-4721-A1E5-2DAFE13D8875}" type="pres">
      <dgm:prSet presAssocID="{902DEB14-4044-4F76-AA4B-33A41096DA83}" presName="spacer" presStyleCnt="0"/>
      <dgm:spPr/>
    </dgm:pt>
    <dgm:pt modelId="{8E395DE7-4852-4D10-B38E-1CFAC2F5600D}" type="pres">
      <dgm:prSet presAssocID="{18A1946B-8B70-48AA-AFCB-49DED8E26DB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6BBC7F9-9101-4627-92D5-1E49FF2697A3}" type="pres">
      <dgm:prSet presAssocID="{CFCEFD8C-FA5B-4EDD-AC10-0ADE1E37C015}" presName="spacer" presStyleCnt="0"/>
      <dgm:spPr/>
    </dgm:pt>
    <dgm:pt modelId="{3E9210F1-6DA1-4967-87E4-D4264625C3B2}" type="pres">
      <dgm:prSet presAssocID="{FFB93CDB-197C-4746-9881-412FE21AB0F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9FDE847-6766-4712-BF0A-6C712034F872}" srcId="{591B68BD-8B5B-4B6A-BB4B-DE57632DA4C3}" destId="{72FD32C6-1BB2-43AC-BF6C-FA38D379D8C0}" srcOrd="3" destOrd="0" parTransId="{B5C3E080-552F-4411-9CCE-88162C0DA828}" sibTransId="{902DEB14-4044-4F76-AA4B-33A41096DA83}"/>
    <dgm:cxn modelId="{14E18869-E204-416B-A1AF-E9FD16CDB36F}" type="presOf" srcId="{591B68BD-8B5B-4B6A-BB4B-DE57632DA4C3}" destId="{B149D2F6-F9DF-40A9-A123-00E83482FFAF}" srcOrd="0" destOrd="0" presId="urn:microsoft.com/office/officeart/2005/8/layout/vList2"/>
    <dgm:cxn modelId="{C962006C-4BC9-485C-936F-0ED917061FA5}" srcId="{591B68BD-8B5B-4B6A-BB4B-DE57632DA4C3}" destId="{FFB93CDB-197C-4746-9881-412FE21AB0F5}" srcOrd="5" destOrd="0" parTransId="{C1ADF3F0-B8AD-4403-BDDE-47991B499D47}" sibTransId="{79C36E2C-4C3C-442C-9778-61A7292CEBFC}"/>
    <dgm:cxn modelId="{2ACBFE70-932E-4408-8EB4-15929ED4BEC5}" type="presOf" srcId="{BF0486E2-3583-4CB8-9F15-605AF3B20799}" destId="{D3D16DF0-4C93-4000-A54D-756B9AFD1036}" srcOrd="0" destOrd="0" presId="urn:microsoft.com/office/officeart/2005/8/layout/vList2"/>
    <dgm:cxn modelId="{2BBD4F97-D456-46BA-9EF2-409DC0B6628E}" srcId="{591B68BD-8B5B-4B6A-BB4B-DE57632DA4C3}" destId="{9FF5A27F-4449-4855-9900-CCDAC77A1348}" srcOrd="0" destOrd="0" parTransId="{ADA320CD-F77A-4FE9-A882-D6F527008CF6}" sibTransId="{9B3E26D6-8264-4CC5-9A90-43A441D11BF5}"/>
    <dgm:cxn modelId="{32AFA29F-DE81-4FD5-999B-682343CB0CDE}" type="presOf" srcId="{9FF5A27F-4449-4855-9900-CCDAC77A1348}" destId="{9929B5C1-689D-4DFE-AB55-260613173E36}" srcOrd="0" destOrd="0" presId="urn:microsoft.com/office/officeart/2005/8/layout/vList2"/>
    <dgm:cxn modelId="{CF8BE39F-057C-4321-AAFA-C52C35573B34}" type="presOf" srcId="{72FD32C6-1BB2-43AC-BF6C-FA38D379D8C0}" destId="{9CD151CC-ECB5-45D9-A76B-86297922701F}" srcOrd="0" destOrd="0" presId="urn:microsoft.com/office/officeart/2005/8/layout/vList2"/>
    <dgm:cxn modelId="{8F0CB6A6-B685-4608-A398-A7D7FBB3EC50}" srcId="{591B68BD-8B5B-4B6A-BB4B-DE57632DA4C3}" destId="{FBA2AD68-DC4A-4753-AC80-3AF7B122CD83}" srcOrd="2" destOrd="0" parTransId="{8CCD4053-3534-472C-841E-AB3496BDA0E9}" sibTransId="{F1158BD2-0EAE-4051-B1C5-A75970E3A270}"/>
    <dgm:cxn modelId="{C7C3F1B4-2621-49C1-B443-26C3D3EE6250}" type="presOf" srcId="{18A1946B-8B70-48AA-AFCB-49DED8E26DB8}" destId="{8E395DE7-4852-4D10-B38E-1CFAC2F5600D}" srcOrd="0" destOrd="0" presId="urn:microsoft.com/office/officeart/2005/8/layout/vList2"/>
    <dgm:cxn modelId="{AE9054C3-BBAD-407A-B830-B307FFEAED77}" type="presOf" srcId="{FBA2AD68-DC4A-4753-AC80-3AF7B122CD83}" destId="{8F2948EC-9FFA-4CEA-8DC4-23E051D1F71D}" srcOrd="0" destOrd="0" presId="urn:microsoft.com/office/officeart/2005/8/layout/vList2"/>
    <dgm:cxn modelId="{D1CF50CB-9B86-44A1-8EE9-5A98FE9FA344}" srcId="{591B68BD-8B5B-4B6A-BB4B-DE57632DA4C3}" destId="{18A1946B-8B70-48AA-AFCB-49DED8E26DB8}" srcOrd="4" destOrd="0" parTransId="{34F415F7-045C-41C8-8D68-A5B747D7A5BB}" sibTransId="{CFCEFD8C-FA5B-4EDD-AC10-0ADE1E37C015}"/>
    <dgm:cxn modelId="{368C8DE6-D9EC-4225-A88D-CD7D15E4D343}" srcId="{591B68BD-8B5B-4B6A-BB4B-DE57632DA4C3}" destId="{BF0486E2-3583-4CB8-9F15-605AF3B20799}" srcOrd="1" destOrd="0" parTransId="{BC047567-A8F7-498F-B0A9-055CABA8702E}" sibTransId="{E9C167B0-B0BE-4E62-AE1D-7E2446037C79}"/>
    <dgm:cxn modelId="{E9A955FE-4469-4808-82E6-6DF36D060F15}" type="presOf" srcId="{FFB93CDB-197C-4746-9881-412FE21AB0F5}" destId="{3E9210F1-6DA1-4967-87E4-D4264625C3B2}" srcOrd="0" destOrd="0" presId="urn:microsoft.com/office/officeart/2005/8/layout/vList2"/>
    <dgm:cxn modelId="{7F708F56-4C73-42A9-B4B8-302117E81F1D}" type="presParOf" srcId="{B149D2F6-F9DF-40A9-A123-00E83482FFAF}" destId="{9929B5C1-689D-4DFE-AB55-260613173E36}" srcOrd="0" destOrd="0" presId="urn:microsoft.com/office/officeart/2005/8/layout/vList2"/>
    <dgm:cxn modelId="{65C6C406-0B9D-4B7C-A9B2-7B6163DBC985}" type="presParOf" srcId="{B149D2F6-F9DF-40A9-A123-00E83482FFAF}" destId="{73C03C86-922B-40A2-9D92-C8C28CB669AC}" srcOrd="1" destOrd="0" presId="urn:microsoft.com/office/officeart/2005/8/layout/vList2"/>
    <dgm:cxn modelId="{4DEE0CC9-84FB-4F06-BE8E-43318E956859}" type="presParOf" srcId="{B149D2F6-F9DF-40A9-A123-00E83482FFAF}" destId="{D3D16DF0-4C93-4000-A54D-756B9AFD1036}" srcOrd="2" destOrd="0" presId="urn:microsoft.com/office/officeart/2005/8/layout/vList2"/>
    <dgm:cxn modelId="{813D63A4-AFD6-401F-A345-D621C1BAACC1}" type="presParOf" srcId="{B149D2F6-F9DF-40A9-A123-00E83482FFAF}" destId="{00F3E0EF-5743-4F53-B383-36DC0F2B7432}" srcOrd="3" destOrd="0" presId="urn:microsoft.com/office/officeart/2005/8/layout/vList2"/>
    <dgm:cxn modelId="{24FE9A5E-21E5-4F39-BF0A-34EAE4C53F3B}" type="presParOf" srcId="{B149D2F6-F9DF-40A9-A123-00E83482FFAF}" destId="{8F2948EC-9FFA-4CEA-8DC4-23E051D1F71D}" srcOrd="4" destOrd="0" presId="urn:microsoft.com/office/officeart/2005/8/layout/vList2"/>
    <dgm:cxn modelId="{F66CB9CA-4B2D-4B58-9C5D-FBCBCFED85DD}" type="presParOf" srcId="{B149D2F6-F9DF-40A9-A123-00E83482FFAF}" destId="{E86802C1-585C-4F9B-A60E-5D5E62462BFD}" srcOrd="5" destOrd="0" presId="urn:microsoft.com/office/officeart/2005/8/layout/vList2"/>
    <dgm:cxn modelId="{D691F8E5-CD34-4ED3-B445-D7A989ABB1D4}" type="presParOf" srcId="{B149D2F6-F9DF-40A9-A123-00E83482FFAF}" destId="{9CD151CC-ECB5-45D9-A76B-86297922701F}" srcOrd="6" destOrd="0" presId="urn:microsoft.com/office/officeart/2005/8/layout/vList2"/>
    <dgm:cxn modelId="{F237191E-63D3-46C9-911B-C5E800B43FDF}" type="presParOf" srcId="{B149D2F6-F9DF-40A9-A123-00E83482FFAF}" destId="{68B3F40D-4E5C-4721-A1E5-2DAFE13D8875}" srcOrd="7" destOrd="0" presId="urn:microsoft.com/office/officeart/2005/8/layout/vList2"/>
    <dgm:cxn modelId="{D6F84A3A-C870-4326-8751-DF6909B48D58}" type="presParOf" srcId="{B149D2F6-F9DF-40A9-A123-00E83482FFAF}" destId="{8E395DE7-4852-4D10-B38E-1CFAC2F5600D}" srcOrd="8" destOrd="0" presId="urn:microsoft.com/office/officeart/2005/8/layout/vList2"/>
    <dgm:cxn modelId="{65BA40D8-4EFE-40B0-8F06-E189D2E77841}" type="presParOf" srcId="{B149D2F6-F9DF-40A9-A123-00E83482FFAF}" destId="{86BBC7F9-9101-4627-92D5-1E49FF2697A3}" srcOrd="9" destOrd="0" presId="urn:microsoft.com/office/officeart/2005/8/layout/vList2"/>
    <dgm:cxn modelId="{BF30F92F-064A-4175-9FBC-0EC28148C9F0}" type="presParOf" srcId="{B149D2F6-F9DF-40A9-A123-00E83482FFAF}" destId="{3E9210F1-6DA1-4967-87E4-D4264625C3B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CACB21-6282-4F3B-8E1E-C89494EAC353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C9BC0F-E69B-4539-99F2-F1A6861D3767}">
      <dgm:prSet/>
      <dgm:spPr/>
      <dgm:t>
        <a:bodyPr/>
        <a:lstStyle/>
        <a:p>
          <a:r>
            <a:rPr lang="en-US" b="1" i="0"/>
            <a:t>Define the story</a:t>
          </a:r>
          <a:r>
            <a:rPr lang="en-US" b="0" i="0"/>
            <a:t> – Break it down into key scenes (beginning, middle, end).</a:t>
          </a:r>
          <a:br>
            <a:rPr lang="en-US" b="0" i="0"/>
          </a:br>
          <a:br>
            <a:rPr lang="en-US" b="0" i="0"/>
          </a:br>
          <a:endParaRPr lang="en-US"/>
        </a:p>
      </dgm:t>
    </dgm:pt>
    <dgm:pt modelId="{4DAD9DA6-2FFA-452C-BC3F-F1DEF5BB64AF}" type="parTrans" cxnId="{4AB5ADCF-DE99-475B-8E65-683EDBC792BE}">
      <dgm:prSet/>
      <dgm:spPr/>
      <dgm:t>
        <a:bodyPr/>
        <a:lstStyle/>
        <a:p>
          <a:endParaRPr lang="en-US"/>
        </a:p>
      </dgm:t>
    </dgm:pt>
    <dgm:pt modelId="{6B61EED6-19E1-4D1E-B79E-5399FA46D3CF}" type="sibTrans" cxnId="{4AB5ADCF-DE99-475B-8E65-683EDBC792B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F92FB92-7263-43BE-8428-AAC3917CFDDF}">
      <dgm:prSet/>
      <dgm:spPr/>
      <dgm:t>
        <a:bodyPr/>
        <a:lstStyle/>
        <a:p>
          <a:r>
            <a:rPr lang="en-US" b="1" i="0"/>
            <a:t>Decide on shots</a:t>
          </a:r>
          <a:r>
            <a:rPr lang="en-US" b="0" i="0"/>
            <a:t> – What camera angles or perspectives will best tell each moment?</a:t>
          </a:r>
          <a:br>
            <a:rPr lang="en-US" b="0" i="0"/>
          </a:br>
          <a:br>
            <a:rPr lang="en-US" b="0" i="0"/>
          </a:br>
          <a:endParaRPr lang="en-US"/>
        </a:p>
      </dgm:t>
    </dgm:pt>
    <dgm:pt modelId="{01654D82-3C2D-47CC-80BF-F2DF063CCDE8}" type="parTrans" cxnId="{E0C7F979-2864-4D0C-9845-61B41775A7E2}">
      <dgm:prSet/>
      <dgm:spPr/>
      <dgm:t>
        <a:bodyPr/>
        <a:lstStyle/>
        <a:p>
          <a:endParaRPr lang="en-US"/>
        </a:p>
      </dgm:t>
    </dgm:pt>
    <dgm:pt modelId="{BAA2290A-2E6E-4DDB-8E82-A36BF8C13C29}" type="sibTrans" cxnId="{E0C7F979-2864-4D0C-9845-61B41775A7E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5FC5-45A5-4A03-B62E-A07F45AE8C7E}">
      <dgm:prSet/>
      <dgm:spPr/>
      <dgm:t>
        <a:bodyPr/>
        <a:lstStyle/>
        <a:p>
          <a:r>
            <a:rPr lang="en-US" b="1" i="0"/>
            <a:t>Draw frames</a:t>
          </a:r>
          <a:r>
            <a:rPr lang="en-US" b="0" i="0"/>
            <a:t> – Simple stick figures are fine—don’t worry about being a great artist.</a:t>
          </a:r>
          <a:br>
            <a:rPr lang="en-US" b="0" i="0"/>
          </a:br>
          <a:br>
            <a:rPr lang="en-US" b="0" i="0"/>
          </a:br>
          <a:endParaRPr lang="en-US"/>
        </a:p>
      </dgm:t>
    </dgm:pt>
    <dgm:pt modelId="{54E0DEFF-9532-42D7-8576-75EB9D1EF602}" type="parTrans" cxnId="{F8F0D87E-6BA1-41FC-9E1D-2B36D59F7065}">
      <dgm:prSet/>
      <dgm:spPr/>
      <dgm:t>
        <a:bodyPr/>
        <a:lstStyle/>
        <a:p>
          <a:endParaRPr lang="en-US"/>
        </a:p>
      </dgm:t>
    </dgm:pt>
    <dgm:pt modelId="{487AC95C-AB3E-48C0-9411-5A20425904C0}" type="sibTrans" cxnId="{F8F0D87E-6BA1-41FC-9E1D-2B36D59F706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4906DF7-1DA3-46FC-9B56-4F8EC4D11C53}">
      <dgm:prSet/>
      <dgm:spPr/>
      <dgm:t>
        <a:bodyPr/>
        <a:lstStyle/>
        <a:p>
          <a:r>
            <a:rPr lang="en-US" b="1" i="0"/>
            <a:t>Add notes</a:t>
          </a:r>
          <a:r>
            <a:rPr lang="en-US" b="0" i="0"/>
            <a:t> – Dialogue, actions, sound, and camera movement.</a:t>
          </a:r>
          <a:br>
            <a:rPr lang="en-US" b="0" i="0"/>
          </a:br>
          <a:br>
            <a:rPr lang="en-US" b="0" i="0"/>
          </a:br>
          <a:endParaRPr lang="en-US"/>
        </a:p>
      </dgm:t>
    </dgm:pt>
    <dgm:pt modelId="{69586AD1-4ACC-4BC0-96CA-7F905C5BEB2C}" type="parTrans" cxnId="{C7FD34BD-E2C3-44C5-91C6-501FE3260C10}">
      <dgm:prSet/>
      <dgm:spPr/>
      <dgm:t>
        <a:bodyPr/>
        <a:lstStyle/>
        <a:p>
          <a:endParaRPr lang="en-US"/>
        </a:p>
      </dgm:t>
    </dgm:pt>
    <dgm:pt modelId="{87C39A84-F55E-41A8-BEA3-7214D7ACC47F}" type="sibTrans" cxnId="{C7FD34BD-E2C3-44C5-91C6-501FE3260C1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2159525-6A0C-41DA-B44E-4FC317EF21C2}">
      <dgm:prSet/>
      <dgm:spPr/>
      <dgm:t>
        <a:bodyPr/>
        <a:lstStyle/>
        <a:p>
          <a:r>
            <a:rPr lang="en-US" b="1" i="0"/>
            <a:t>Review and adjust</a:t>
          </a:r>
          <a:r>
            <a:rPr lang="en-US" b="0" i="0"/>
            <a:t> – Make sure the flow makes sense before production.</a:t>
          </a:r>
          <a:br>
            <a:rPr lang="en-US" b="0" i="0"/>
          </a:br>
          <a:endParaRPr lang="en-US"/>
        </a:p>
      </dgm:t>
    </dgm:pt>
    <dgm:pt modelId="{645574ED-CB3C-4D0E-B848-D29262E32B64}" type="parTrans" cxnId="{BE203401-6F86-4D12-AB94-356F0B59BA12}">
      <dgm:prSet/>
      <dgm:spPr/>
      <dgm:t>
        <a:bodyPr/>
        <a:lstStyle/>
        <a:p>
          <a:endParaRPr lang="en-US"/>
        </a:p>
      </dgm:t>
    </dgm:pt>
    <dgm:pt modelId="{A9715C98-B74E-4A94-843C-049543A6F632}" type="sibTrans" cxnId="{BE203401-6F86-4D12-AB94-356F0B59BA12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8F7B586-3AB5-4971-A4EF-D797C047468C}" type="pres">
      <dgm:prSet presAssocID="{96CACB21-6282-4F3B-8E1E-C89494EAC353}" presName="linearFlow" presStyleCnt="0">
        <dgm:presLayoutVars>
          <dgm:dir/>
          <dgm:animLvl val="lvl"/>
          <dgm:resizeHandles val="exact"/>
        </dgm:presLayoutVars>
      </dgm:prSet>
      <dgm:spPr/>
    </dgm:pt>
    <dgm:pt modelId="{D6B461C3-5C67-47B7-8886-909002FCD99F}" type="pres">
      <dgm:prSet presAssocID="{61C9BC0F-E69B-4539-99F2-F1A6861D3767}" presName="compositeNode" presStyleCnt="0"/>
      <dgm:spPr/>
    </dgm:pt>
    <dgm:pt modelId="{72DFF21B-A06B-459A-B3BE-BC42B244159B}" type="pres">
      <dgm:prSet presAssocID="{61C9BC0F-E69B-4539-99F2-F1A6861D376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20AC7EA-D3D5-4A77-9E49-D2DC28354139}" type="pres">
      <dgm:prSet presAssocID="{61C9BC0F-E69B-4539-99F2-F1A6861D3767}" presName="parSh" presStyleCnt="0"/>
      <dgm:spPr/>
    </dgm:pt>
    <dgm:pt modelId="{9D9A9006-05F6-4427-ADAC-A83BD2327E44}" type="pres">
      <dgm:prSet presAssocID="{61C9BC0F-E69B-4539-99F2-F1A6861D3767}" presName="lineNode" presStyleLbl="alignAccFollowNode1" presStyleIdx="0" presStyleCnt="15"/>
      <dgm:spPr/>
    </dgm:pt>
    <dgm:pt modelId="{F0B28C21-B6D6-42FC-BCE1-A06662F39E65}" type="pres">
      <dgm:prSet presAssocID="{61C9BC0F-E69B-4539-99F2-F1A6861D3767}" presName="lineArrowNode" presStyleLbl="alignAccFollowNode1" presStyleIdx="1" presStyleCnt="15"/>
      <dgm:spPr/>
    </dgm:pt>
    <dgm:pt modelId="{2AC857A5-BD7F-4523-A476-C62E358DAEA7}" type="pres">
      <dgm:prSet presAssocID="{6B61EED6-19E1-4D1E-B79E-5399FA46D3CF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FD9B624D-6C6A-4F1D-9F1A-09588675D8FD}" type="pres">
      <dgm:prSet presAssocID="{6B61EED6-19E1-4D1E-B79E-5399FA46D3CF}" presName="spacerBetweenCircleAndCallout" presStyleCnt="0">
        <dgm:presLayoutVars/>
      </dgm:prSet>
      <dgm:spPr/>
    </dgm:pt>
    <dgm:pt modelId="{96FF3348-8C30-4EEE-BF96-D181EA4B633C}" type="pres">
      <dgm:prSet presAssocID="{61C9BC0F-E69B-4539-99F2-F1A6861D3767}" presName="nodeText" presStyleLbl="alignAccFollowNode1" presStyleIdx="2" presStyleCnt="15">
        <dgm:presLayoutVars>
          <dgm:bulletEnabled val="1"/>
        </dgm:presLayoutVars>
      </dgm:prSet>
      <dgm:spPr/>
    </dgm:pt>
    <dgm:pt modelId="{DE08E47F-1A2A-4F14-AA44-BAE891892479}" type="pres">
      <dgm:prSet presAssocID="{6B61EED6-19E1-4D1E-B79E-5399FA46D3CF}" presName="sibTransComposite" presStyleCnt="0"/>
      <dgm:spPr/>
    </dgm:pt>
    <dgm:pt modelId="{D96FE94E-0A9B-4E8A-9FF6-574115444F85}" type="pres">
      <dgm:prSet presAssocID="{AF92FB92-7263-43BE-8428-AAC3917CFDDF}" presName="compositeNode" presStyleCnt="0"/>
      <dgm:spPr/>
    </dgm:pt>
    <dgm:pt modelId="{9058333E-84C7-484F-AE89-C5E33127FA38}" type="pres">
      <dgm:prSet presAssocID="{AF92FB92-7263-43BE-8428-AAC3917CFD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D4D85FB-0D14-4ED4-B12F-8D93BF14BAC2}" type="pres">
      <dgm:prSet presAssocID="{AF92FB92-7263-43BE-8428-AAC3917CFDDF}" presName="parSh" presStyleCnt="0"/>
      <dgm:spPr/>
    </dgm:pt>
    <dgm:pt modelId="{3E2F3642-239A-4FA2-A483-ED6E9DFE881D}" type="pres">
      <dgm:prSet presAssocID="{AF92FB92-7263-43BE-8428-AAC3917CFDDF}" presName="lineNode" presStyleLbl="alignAccFollowNode1" presStyleIdx="3" presStyleCnt="15"/>
      <dgm:spPr/>
    </dgm:pt>
    <dgm:pt modelId="{0642EFAE-91FD-4205-9936-90BE64D1D388}" type="pres">
      <dgm:prSet presAssocID="{AF92FB92-7263-43BE-8428-AAC3917CFDDF}" presName="lineArrowNode" presStyleLbl="alignAccFollowNode1" presStyleIdx="4" presStyleCnt="15"/>
      <dgm:spPr/>
    </dgm:pt>
    <dgm:pt modelId="{4CE935EB-EEBF-45FF-AC50-39AE96590988}" type="pres">
      <dgm:prSet presAssocID="{BAA2290A-2E6E-4DDB-8E82-A36BF8C13C29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62280AFA-BEBA-4296-816A-62905613CFA2}" type="pres">
      <dgm:prSet presAssocID="{BAA2290A-2E6E-4DDB-8E82-A36BF8C13C29}" presName="spacerBetweenCircleAndCallout" presStyleCnt="0">
        <dgm:presLayoutVars/>
      </dgm:prSet>
      <dgm:spPr/>
    </dgm:pt>
    <dgm:pt modelId="{0528A9FB-4F36-45D4-9A6D-40AFAF733E26}" type="pres">
      <dgm:prSet presAssocID="{AF92FB92-7263-43BE-8428-AAC3917CFDDF}" presName="nodeText" presStyleLbl="alignAccFollowNode1" presStyleIdx="5" presStyleCnt="15">
        <dgm:presLayoutVars>
          <dgm:bulletEnabled val="1"/>
        </dgm:presLayoutVars>
      </dgm:prSet>
      <dgm:spPr/>
    </dgm:pt>
    <dgm:pt modelId="{AD38DC8A-7A89-4DC1-A1C7-6F4DA9F78A26}" type="pres">
      <dgm:prSet presAssocID="{BAA2290A-2E6E-4DDB-8E82-A36BF8C13C29}" presName="sibTransComposite" presStyleCnt="0"/>
      <dgm:spPr/>
    </dgm:pt>
    <dgm:pt modelId="{62871C6D-3DB7-4CCF-8DA3-0819D46A0417}" type="pres">
      <dgm:prSet presAssocID="{064A5FC5-45A5-4A03-B62E-A07F45AE8C7E}" presName="compositeNode" presStyleCnt="0"/>
      <dgm:spPr/>
    </dgm:pt>
    <dgm:pt modelId="{70F6A1E3-4B53-4CEC-A70B-ABE8E67B0668}" type="pres">
      <dgm:prSet presAssocID="{064A5FC5-45A5-4A03-B62E-A07F45AE8C7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7291C08-6FB1-4995-B320-D3DCA33E9F0B}" type="pres">
      <dgm:prSet presAssocID="{064A5FC5-45A5-4A03-B62E-A07F45AE8C7E}" presName="parSh" presStyleCnt="0"/>
      <dgm:spPr/>
    </dgm:pt>
    <dgm:pt modelId="{473E8B65-B83A-4234-9CA8-ED3B80CA1D21}" type="pres">
      <dgm:prSet presAssocID="{064A5FC5-45A5-4A03-B62E-A07F45AE8C7E}" presName="lineNode" presStyleLbl="alignAccFollowNode1" presStyleIdx="6" presStyleCnt="15"/>
      <dgm:spPr/>
    </dgm:pt>
    <dgm:pt modelId="{BA5021DC-1EC4-414D-89D4-624E06B4CE3A}" type="pres">
      <dgm:prSet presAssocID="{064A5FC5-45A5-4A03-B62E-A07F45AE8C7E}" presName="lineArrowNode" presStyleLbl="alignAccFollowNode1" presStyleIdx="7" presStyleCnt="15"/>
      <dgm:spPr/>
    </dgm:pt>
    <dgm:pt modelId="{42383F6F-0DB2-4D58-9BF7-F560B0C08256}" type="pres">
      <dgm:prSet presAssocID="{487AC95C-AB3E-48C0-9411-5A20425904C0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E253D1E2-2A33-462E-B805-0C46D56258C3}" type="pres">
      <dgm:prSet presAssocID="{487AC95C-AB3E-48C0-9411-5A20425904C0}" presName="spacerBetweenCircleAndCallout" presStyleCnt="0">
        <dgm:presLayoutVars/>
      </dgm:prSet>
      <dgm:spPr/>
    </dgm:pt>
    <dgm:pt modelId="{FF234EDF-E8F2-4C51-90E2-D6C737CBDDE2}" type="pres">
      <dgm:prSet presAssocID="{064A5FC5-45A5-4A03-B62E-A07F45AE8C7E}" presName="nodeText" presStyleLbl="alignAccFollowNode1" presStyleIdx="8" presStyleCnt="15">
        <dgm:presLayoutVars>
          <dgm:bulletEnabled val="1"/>
        </dgm:presLayoutVars>
      </dgm:prSet>
      <dgm:spPr/>
    </dgm:pt>
    <dgm:pt modelId="{FA3AF21F-31CE-4C65-B2E2-51F7EC29829B}" type="pres">
      <dgm:prSet presAssocID="{487AC95C-AB3E-48C0-9411-5A20425904C0}" presName="sibTransComposite" presStyleCnt="0"/>
      <dgm:spPr/>
    </dgm:pt>
    <dgm:pt modelId="{5DE3D38C-6266-4558-8C20-5435E4DFBB86}" type="pres">
      <dgm:prSet presAssocID="{A4906DF7-1DA3-46FC-9B56-4F8EC4D11C53}" presName="compositeNode" presStyleCnt="0"/>
      <dgm:spPr/>
    </dgm:pt>
    <dgm:pt modelId="{17B12967-D615-4661-9E4D-35AA6E2A5934}" type="pres">
      <dgm:prSet presAssocID="{A4906DF7-1DA3-46FC-9B56-4F8EC4D11C5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D778E25-67CF-4316-B0BD-ED35495E23ED}" type="pres">
      <dgm:prSet presAssocID="{A4906DF7-1DA3-46FC-9B56-4F8EC4D11C53}" presName="parSh" presStyleCnt="0"/>
      <dgm:spPr/>
    </dgm:pt>
    <dgm:pt modelId="{AC9CE3AD-1866-49FF-8149-1FA78DFA419B}" type="pres">
      <dgm:prSet presAssocID="{A4906DF7-1DA3-46FC-9B56-4F8EC4D11C53}" presName="lineNode" presStyleLbl="alignAccFollowNode1" presStyleIdx="9" presStyleCnt="15"/>
      <dgm:spPr/>
    </dgm:pt>
    <dgm:pt modelId="{D63A23BB-280B-4016-A692-2FD26B643768}" type="pres">
      <dgm:prSet presAssocID="{A4906DF7-1DA3-46FC-9B56-4F8EC4D11C53}" presName="lineArrowNode" presStyleLbl="alignAccFollowNode1" presStyleIdx="10" presStyleCnt="15"/>
      <dgm:spPr/>
    </dgm:pt>
    <dgm:pt modelId="{EE6005CF-4B02-42D3-9AEB-74B371EA99A2}" type="pres">
      <dgm:prSet presAssocID="{87C39A84-F55E-41A8-BEA3-7214D7ACC47F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8A9998CF-4665-4535-A000-5326017C3CBC}" type="pres">
      <dgm:prSet presAssocID="{87C39A84-F55E-41A8-BEA3-7214D7ACC47F}" presName="spacerBetweenCircleAndCallout" presStyleCnt="0">
        <dgm:presLayoutVars/>
      </dgm:prSet>
      <dgm:spPr/>
    </dgm:pt>
    <dgm:pt modelId="{FCE848BF-0924-4AFD-A179-B3090B36E518}" type="pres">
      <dgm:prSet presAssocID="{A4906DF7-1DA3-46FC-9B56-4F8EC4D11C53}" presName="nodeText" presStyleLbl="alignAccFollowNode1" presStyleIdx="11" presStyleCnt="15">
        <dgm:presLayoutVars>
          <dgm:bulletEnabled val="1"/>
        </dgm:presLayoutVars>
      </dgm:prSet>
      <dgm:spPr/>
    </dgm:pt>
    <dgm:pt modelId="{8EA3BF27-451F-4D53-A3C7-02103675CBA7}" type="pres">
      <dgm:prSet presAssocID="{87C39A84-F55E-41A8-BEA3-7214D7ACC47F}" presName="sibTransComposite" presStyleCnt="0"/>
      <dgm:spPr/>
    </dgm:pt>
    <dgm:pt modelId="{A8B6C480-3D3C-472C-A075-B87461738F7B}" type="pres">
      <dgm:prSet presAssocID="{B2159525-6A0C-41DA-B44E-4FC317EF21C2}" presName="compositeNode" presStyleCnt="0"/>
      <dgm:spPr/>
    </dgm:pt>
    <dgm:pt modelId="{A4E7C620-B341-4121-A546-DE2F7C34F952}" type="pres">
      <dgm:prSet presAssocID="{B2159525-6A0C-41DA-B44E-4FC317EF21C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CC76AB5-3A08-4B0B-B168-3B199730C700}" type="pres">
      <dgm:prSet presAssocID="{B2159525-6A0C-41DA-B44E-4FC317EF21C2}" presName="parSh" presStyleCnt="0"/>
      <dgm:spPr/>
    </dgm:pt>
    <dgm:pt modelId="{2DA7290B-99E9-4CFF-8031-2F9AB2F3B329}" type="pres">
      <dgm:prSet presAssocID="{B2159525-6A0C-41DA-B44E-4FC317EF21C2}" presName="lineNode" presStyleLbl="alignAccFollowNode1" presStyleIdx="12" presStyleCnt="15"/>
      <dgm:spPr/>
    </dgm:pt>
    <dgm:pt modelId="{1C4482EF-19DF-48A1-A52D-F5577FFC3B8D}" type="pres">
      <dgm:prSet presAssocID="{B2159525-6A0C-41DA-B44E-4FC317EF21C2}" presName="lineArrowNode" presStyleLbl="alignAccFollowNode1" presStyleIdx="13" presStyleCnt="15"/>
      <dgm:spPr/>
    </dgm:pt>
    <dgm:pt modelId="{7D3BAB26-A797-441F-8270-00B3895ECE19}" type="pres">
      <dgm:prSet presAssocID="{A9715C98-B74E-4A94-843C-049543A6F632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70F4BEAE-E97E-4D08-B1C9-B66BF9996CCA}" type="pres">
      <dgm:prSet presAssocID="{A9715C98-B74E-4A94-843C-049543A6F632}" presName="spacerBetweenCircleAndCallout" presStyleCnt="0">
        <dgm:presLayoutVars/>
      </dgm:prSet>
      <dgm:spPr/>
    </dgm:pt>
    <dgm:pt modelId="{FBB55655-02F4-475F-A509-4C8A9793AAE8}" type="pres">
      <dgm:prSet presAssocID="{B2159525-6A0C-41DA-B44E-4FC317EF21C2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BE203401-6F86-4D12-AB94-356F0B59BA12}" srcId="{96CACB21-6282-4F3B-8E1E-C89494EAC353}" destId="{B2159525-6A0C-41DA-B44E-4FC317EF21C2}" srcOrd="4" destOrd="0" parTransId="{645574ED-CB3C-4D0E-B848-D29262E32B64}" sibTransId="{A9715C98-B74E-4A94-843C-049543A6F632}"/>
    <dgm:cxn modelId="{F5F9DA04-5E3E-4293-BF3D-1978D3068536}" type="presOf" srcId="{487AC95C-AB3E-48C0-9411-5A20425904C0}" destId="{42383F6F-0DB2-4D58-9BF7-F560B0C08256}" srcOrd="0" destOrd="0" presId="urn:microsoft.com/office/officeart/2016/7/layout/LinearArrowProcessNumbered"/>
    <dgm:cxn modelId="{D83E685E-7636-442D-A40F-DB8718F8E2A2}" type="presOf" srcId="{61C9BC0F-E69B-4539-99F2-F1A6861D3767}" destId="{96FF3348-8C30-4EEE-BF96-D181EA4B633C}" srcOrd="0" destOrd="0" presId="urn:microsoft.com/office/officeart/2016/7/layout/LinearArrowProcessNumbered"/>
    <dgm:cxn modelId="{20E2B350-9568-418A-9257-321101F7A033}" type="presOf" srcId="{87C39A84-F55E-41A8-BEA3-7214D7ACC47F}" destId="{EE6005CF-4B02-42D3-9AEB-74B371EA99A2}" srcOrd="0" destOrd="0" presId="urn:microsoft.com/office/officeart/2016/7/layout/LinearArrowProcessNumbered"/>
    <dgm:cxn modelId="{E0C7F979-2864-4D0C-9845-61B41775A7E2}" srcId="{96CACB21-6282-4F3B-8E1E-C89494EAC353}" destId="{AF92FB92-7263-43BE-8428-AAC3917CFDDF}" srcOrd="1" destOrd="0" parTransId="{01654D82-3C2D-47CC-80BF-F2DF063CCDE8}" sibTransId="{BAA2290A-2E6E-4DDB-8E82-A36BF8C13C29}"/>
    <dgm:cxn modelId="{F8F0D87E-6BA1-41FC-9E1D-2B36D59F7065}" srcId="{96CACB21-6282-4F3B-8E1E-C89494EAC353}" destId="{064A5FC5-45A5-4A03-B62E-A07F45AE8C7E}" srcOrd="2" destOrd="0" parTransId="{54E0DEFF-9532-42D7-8576-75EB9D1EF602}" sibTransId="{487AC95C-AB3E-48C0-9411-5A20425904C0}"/>
    <dgm:cxn modelId="{1256B781-5715-4095-9CB8-A8F158A1CBB0}" type="presOf" srcId="{AF92FB92-7263-43BE-8428-AAC3917CFDDF}" destId="{0528A9FB-4F36-45D4-9A6D-40AFAF733E26}" srcOrd="0" destOrd="0" presId="urn:microsoft.com/office/officeart/2016/7/layout/LinearArrowProcessNumbered"/>
    <dgm:cxn modelId="{DD2B618B-519D-4A3B-9097-7121DB145B33}" type="presOf" srcId="{064A5FC5-45A5-4A03-B62E-A07F45AE8C7E}" destId="{FF234EDF-E8F2-4C51-90E2-D6C737CBDDE2}" srcOrd="0" destOrd="0" presId="urn:microsoft.com/office/officeart/2016/7/layout/LinearArrowProcessNumbered"/>
    <dgm:cxn modelId="{B9FC7FB4-9390-4F4D-8598-B93D509DD730}" type="presOf" srcId="{BAA2290A-2E6E-4DDB-8E82-A36BF8C13C29}" destId="{4CE935EB-EEBF-45FF-AC50-39AE96590988}" srcOrd="0" destOrd="0" presId="urn:microsoft.com/office/officeart/2016/7/layout/LinearArrowProcessNumbered"/>
    <dgm:cxn modelId="{C7FD34BD-E2C3-44C5-91C6-501FE3260C10}" srcId="{96CACB21-6282-4F3B-8E1E-C89494EAC353}" destId="{A4906DF7-1DA3-46FC-9B56-4F8EC4D11C53}" srcOrd="3" destOrd="0" parTransId="{69586AD1-4ACC-4BC0-96CA-7F905C5BEB2C}" sibTransId="{87C39A84-F55E-41A8-BEA3-7214D7ACC47F}"/>
    <dgm:cxn modelId="{5DB8E7BF-3B86-414D-AB23-7B9E27227A1F}" type="presOf" srcId="{6B61EED6-19E1-4D1E-B79E-5399FA46D3CF}" destId="{2AC857A5-BD7F-4523-A476-C62E358DAEA7}" srcOrd="0" destOrd="0" presId="urn:microsoft.com/office/officeart/2016/7/layout/LinearArrowProcessNumbered"/>
    <dgm:cxn modelId="{8CD161CB-F4FB-4571-95BD-AF89910C0B5B}" type="presOf" srcId="{96CACB21-6282-4F3B-8E1E-C89494EAC353}" destId="{68F7B586-3AB5-4971-A4EF-D797C047468C}" srcOrd="0" destOrd="0" presId="urn:microsoft.com/office/officeart/2016/7/layout/LinearArrowProcessNumbered"/>
    <dgm:cxn modelId="{4AB5ADCF-DE99-475B-8E65-683EDBC792BE}" srcId="{96CACB21-6282-4F3B-8E1E-C89494EAC353}" destId="{61C9BC0F-E69B-4539-99F2-F1A6861D3767}" srcOrd="0" destOrd="0" parTransId="{4DAD9DA6-2FFA-452C-BC3F-F1DEF5BB64AF}" sibTransId="{6B61EED6-19E1-4D1E-B79E-5399FA46D3CF}"/>
    <dgm:cxn modelId="{F55C29D1-19D2-4F32-B6FD-90EB3E0D7264}" type="presOf" srcId="{A4906DF7-1DA3-46FC-9B56-4F8EC4D11C53}" destId="{FCE848BF-0924-4AFD-A179-B3090B36E518}" srcOrd="0" destOrd="0" presId="urn:microsoft.com/office/officeart/2016/7/layout/LinearArrowProcessNumbered"/>
    <dgm:cxn modelId="{6CB64FD5-3C22-442C-9A19-9E86262BFC26}" type="presOf" srcId="{A9715C98-B74E-4A94-843C-049543A6F632}" destId="{7D3BAB26-A797-441F-8270-00B3895ECE19}" srcOrd="0" destOrd="0" presId="urn:microsoft.com/office/officeart/2016/7/layout/LinearArrowProcessNumbered"/>
    <dgm:cxn modelId="{DCF3F9D9-2CEB-4DB6-BBBF-76ACEE6D5397}" type="presOf" srcId="{B2159525-6A0C-41DA-B44E-4FC317EF21C2}" destId="{FBB55655-02F4-475F-A509-4C8A9793AAE8}" srcOrd="0" destOrd="0" presId="urn:microsoft.com/office/officeart/2016/7/layout/LinearArrowProcessNumbered"/>
    <dgm:cxn modelId="{CF1543D7-FC7C-4942-8A41-F8B2762990DC}" type="presParOf" srcId="{68F7B586-3AB5-4971-A4EF-D797C047468C}" destId="{D6B461C3-5C67-47B7-8886-909002FCD99F}" srcOrd="0" destOrd="0" presId="urn:microsoft.com/office/officeart/2016/7/layout/LinearArrowProcessNumbered"/>
    <dgm:cxn modelId="{ABC19AB3-1AA7-49A5-B2FB-EE7B53774997}" type="presParOf" srcId="{D6B461C3-5C67-47B7-8886-909002FCD99F}" destId="{72DFF21B-A06B-459A-B3BE-BC42B244159B}" srcOrd="0" destOrd="0" presId="urn:microsoft.com/office/officeart/2016/7/layout/LinearArrowProcessNumbered"/>
    <dgm:cxn modelId="{122F9F9C-EDF3-4BE6-AA01-F1835146C007}" type="presParOf" srcId="{D6B461C3-5C67-47B7-8886-909002FCD99F}" destId="{020AC7EA-D3D5-4A77-9E49-D2DC28354139}" srcOrd="1" destOrd="0" presId="urn:microsoft.com/office/officeart/2016/7/layout/LinearArrowProcessNumbered"/>
    <dgm:cxn modelId="{11785289-94A9-4527-8561-5FF70284A0F0}" type="presParOf" srcId="{020AC7EA-D3D5-4A77-9E49-D2DC28354139}" destId="{9D9A9006-05F6-4427-ADAC-A83BD2327E44}" srcOrd="0" destOrd="0" presId="urn:microsoft.com/office/officeart/2016/7/layout/LinearArrowProcessNumbered"/>
    <dgm:cxn modelId="{9616C07F-AB36-488F-9E1E-D05C61D1ECB6}" type="presParOf" srcId="{020AC7EA-D3D5-4A77-9E49-D2DC28354139}" destId="{F0B28C21-B6D6-42FC-BCE1-A06662F39E65}" srcOrd="1" destOrd="0" presId="urn:microsoft.com/office/officeart/2016/7/layout/LinearArrowProcessNumbered"/>
    <dgm:cxn modelId="{886B4532-EDDF-49E0-9E43-4F15E19F0EA4}" type="presParOf" srcId="{020AC7EA-D3D5-4A77-9E49-D2DC28354139}" destId="{2AC857A5-BD7F-4523-A476-C62E358DAEA7}" srcOrd="2" destOrd="0" presId="urn:microsoft.com/office/officeart/2016/7/layout/LinearArrowProcessNumbered"/>
    <dgm:cxn modelId="{FC1B57FC-340A-45FB-83D1-E3FFF94BF4DB}" type="presParOf" srcId="{020AC7EA-D3D5-4A77-9E49-D2DC28354139}" destId="{FD9B624D-6C6A-4F1D-9F1A-09588675D8FD}" srcOrd="3" destOrd="0" presId="urn:microsoft.com/office/officeart/2016/7/layout/LinearArrowProcessNumbered"/>
    <dgm:cxn modelId="{A921FF3C-413F-4E9C-BEE1-A24678F74702}" type="presParOf" srcId="{D6B461C3-5C67-47B7-8886-909002FCD99F}" destId="{96FF3348-8C30-4EEE-BF96-D181EA4B633C}" srcOrd="2" destOrd="0" presId="urn:microsoft.com/office/officeart/2016/7/layout/LinearArrowProcessNumbered"/>
    <dgm:cxn modelId="{74E9E2EB-F330-45FF-B4D7-7B9A29F9D559}" type="presParOf" srcId="{68F7B586-3AB5-4971-A4EF-D797C047468C}" destId="{DE08E47F-1A2A-4F14-AA44-BAE891892479}" srcOrd="1" destOrd="0" presId="urn:microsoft.com/office/officeart/2016/7/layout/LinearArrowProcessNumbered"/>
    <dgm:cxn modelId="{DCFA716A-820B-449F-8697-E20E83897995}" type="presParOf" srcId="{68F7B586-3AB5-4971-A4EF-D797C047468C}" destId="{D96FE94E-0A9B-4E8A-9FF6-574115444F85}" srcOrd="2" destOrd="0" presId="urn:microsoft.com/office/officeart/2016/7/layout/LinearArrowProcessNumbered"/>
    <dgm:cxn modelId="{81EB251A-252A-4B59-BA55-87ADFDC91F15}" type="presParOf" srcId="{D96FE94E-0A9B-4E8A-9FF6-574115444F85}" destId="{9058333E-84C7-484F-AE89-C5E33127FA38}" srcOrd="0" destOrd="0" presId="urn:microsoft.com/office/officeart/2016/7/layout/LinearArrowProcessNumbered"/>
    <dgm:cxn modelId="{05D7E29A-50C8-42A6-A25F-0AF766CEA2A8}" type="presParOf" srcId="{D96FE94E-0A9B-4E8A-9FF6-574115444F85}" destId="{DD4D85FB-0D14-4ED4-B12F-8D93BF14BAC2}" srcOrd="1" destOrd="0" presId="urn:microsoft.com/office/officeart/2016/7/layout/LinearArrowProcessNumbered"/>
    <dgm:cxn modelId="{149C9FF2-D4D3-4ED0-90C6-FD61FC979BB1}" type="presParOf" srcId="{DD4D85FB-0D14-4ED4-B12F-8D93BF14BAC2}" destId="{3E2F3642-239A-4FA2-A483-ED6E9DFE881D}" srcOrd="0" destOrd="0" presId="urn:microsoft.com/office/officeart/2016/7/layout/LinearArrowProcessNumbered"/>
    <dgm:cxn modelId="{CFFB1BF9-1E5E-4E1C-920D-946E71AF7508}" type="presParOf" srcId="{DD4D85FB-0D14-4ED4-B12F-8D93BF14BAC2}" destId="{0642EFAE-91FD-4205-9936-90BE64D1D388}" srcOrd="1" destOrd="0" presId="urn:microsoft.com/office/officeart/2016/7/layout/LinearArrowProcessNumbered"/>
    <dgm:cxn modelId="{4CBA9967-E538-4482-855E-AE9E7E1E7954}" type="presParOf" srcId="{DD4D85FB-0D14-4ED4-B12F-8D93BF14BAC2}" destId="{4CE935EB-EEBF-45FF-AC50-39AE96590988}" srcOrd="2" destOrd="0" presId="urn:microsoft.com/office/officeart/2016/7/layout/LinearArrowProcessNumbered"/>
    <dgm:cxn modelId="{1A458D56-54E5-4CA3-96FC-65538A3CE790}" type="presParOf" srcId="{DD4D85FB-0D14-4ED4-B12F-8D93BF14BAC2}" destId="{62280AFA-BEBA-4296-816A-62905613CFA2}" srcOrd="3" destOrd="0" presId="urn:microsoft.com/office/officeart/2016/7/layout/LinearArrowProcessNumbered"/>
    <dgm:cxn modelId="{A0D8257E-6254-477C-BA21-223CC1B98133}" type="presParOf" srcId="{D96FE94E-0A9B-4E8A-9FF6-574115444F85}" destId="{0528A9FB-4F36-45D4-9A6D-40AFAF733E26}" srcOrd="2" destOrd="0" presId="urn:microsoft.com/office/officeart/2016/7/layout/LinearArrowProcessNumbered"/>
    <dgm:cxn modelId="{DC8F09E2-1447-429F-B53C-B628CD5297BE}" type="presParOf" srcId="{68F7B586-3AB5-4971-A4EF-D797C047468C}" destId="{AD38DC8A-7A89-4DC1-A1C7-6F4DA9F78A26}" srcOrd="3" destOrd="0" presId="urn:microsoft.com/office/officeart/2016/7/layout/LinearArrowProcessNumbered"/>
    <dgm:cxn modelId="{B8E4C0F6-85B6-45BB-8812-1E582CB0323E}" type="presParOf" srcId="{68F7B586-3AB5-4971-A4EF-D797C047468C}" destId="{62871C6D-3DB7-4CCF-8DA3-0819D46A0417}" srcOrd="4" destOrd="0" presId="urn:microsoft.com/office/officeart/2016/7/layout/LinearArrowProcessNumbered"/>
    <dgm:cxn modelId="{5E25AEF6-724F-4465-9677-DE597AEBE93A}" type="presParOf" srcId="{62871C6D-3DB7-4CCF-8DA3-0819D46A0417}" destId="{70F6A1E3-4B53-4CEC-A70B-ABE8E67B0668}" srcOrd="0" destOrd="0" presId="urn:microsoft.com/office/officeart/2016/7/layout/LinearArrowProcessNumbered"/>
    <dgm:cxn modelId="{FDF4265C-FD78-485F-AC41-CC449B2464BE}" type="presParOf" srcId="{62871C6D-3DB7-4CCF-8DA3-0819D46A0417}" destId="{17291C08-6FB1-4995-B320-D3DCA33E9F0B}" srcOrd="1" destOrd="0" presId="urn:microsoft.com/office/officeart/2016/7/layout/LinearArrowProcessNumbered"/>
    <dgm:cxn modelId="{107D9E2D-F14B-4AF3-B980-0A5B9CDEF23E}" type="presParOf" srcId="{17291C08-6FB1-4995-B320-D3DCA33E9F0B}" destId="{473E8B65-B83A-4234-9CA8-ED3B80CA1D21}" srcOrd="0" destOrd="0" presId="urn:microsoft.com/office/officeart/2016/7/layout/LinearArrowProcessNumbered"/>
    <dgm:cxn modelId="{127CB108-E7F8-4CA3-897A-51A53FF26DFE}" type="presParOf" srcId="{17291C08-6FB1-4995-B320-D3DCA33E9F0B}" destId="{BA5021DC-1EC4-414D-89D4-624E06B4CE3A}" srcOrd="1" destOrd="0" presId="urn:microsoft.com/office/officeart/2016/7/layout/LinearArrowProcessNumbered"/>
    <dgm:cxn modelId="{CDAF3A65-BB1F-4CAE-BCD9-8CEBA1AAEE38}" type="presParOf" srcId="{17291C08-6FB1-4995-B320-D3DCA33E9F0B}" destId="{42383F6F-0DB2-4D58-9BF7-F560B0C08256}" srcOrd="2" destOrd="0" presId="urn:microsoft.com/office/officeart/2016/7/layout/LinearArrowProcessNumbered"/>
    <dgm:cxn modelId="{24E5C8C9-A9D0-4B85-9B82-99AC6E6C84A7}" type="presParOf" srcId="{17291C08-6FB1-4995-B320-D3DCA33E9F0B}" destId="{E253D1E2-2A33-462E-B805-0C46D56258C3}" srcOrd="3" destOrd="0" presId="urn:microsoft.com/office/officeart/2016/7/layout/LinearArrowProcessNumbered"/>
    <dgm:cxn modelId="{1F2F22E0-F534-4AFF-9803-7FCA1313088C}" type="presParOf" srcId="{62871C6D-3DB7-4CCF-8DA3-0819D46A0417}" destId="{FF234EDF-E8F2-4C51-90E2-D6C737CBDDE2}" srcOrd="2" destOrd="0" presId="urn:microsoft.com/office/officeart/2016/7/layout/LinearArrowProcessNumbered"/>
    <dgm:cxn modelId="{F69C15FD-F712-4374-AECB-40A8A7A58AC3}" type="presParOf" srcId="{68F7B586-3AB5-4971-A4EF-D797C047468C}" destId="{FA3AF21F-31CE-4C65-B2E2-51F7EC29829B}" srcOrd="5" destOrd="0" presId="urn:microsoft.com/office/officeart/2016/7/layout/LinearArrowProcessNumbered"/>
    <dgm:cxn modelId="{07CA7237-1250-4159-801B-66C0ECFCCA14}" type="presParOf" srcId="{68F7B586-3AB5-4971-A4EF-D797C047468C}" destId="{5DE3D38C-6266-4558-8C20-5435E4DFBB86}" srcOrd="6" destOrd="0" presId="urn:microsoft.com/office/officeart/2016/7/layout/LinearArrowProcessNumbered"/>
    <dgm:cxn modelId="{C626F748-B304-4A50-A88B-792C4B84D952}" type="presParOf" srcId="{5DE3D38C-6266-4558-8C20-5435E4DFBB86}" destId="{17B12967-D615-4661-9E4D-35AA6E2A5934}" srcOrd="0" destOrd="0" presId="urn:microsoft.com/office/officeart/2016/7/layout/LinearArrowProcessNumbered"/>
    <dgm:cxn modelId="{EB8DE605-4798-4F0B-8FC5-9D2F286DB47F}" type="presParOf" srcId="{5DE3D38C-6266-4558-8C20-5435E4DFBB86}" destId="{7D778E25-67CF-4316-B0BD-ED35495E23ED}" srcOrd="1" destOrd="0" presId="urn:microsoft.com/office/officeart/2016/7/layout/LinearArrowProcessNumbered"/>
    <dgm:cxn modelId="{B88CFFE2-3A54-43C9-93B1-C9CD5681BB2B}" type="presParOf" srcId="{7D778E25-67CF-4316-B0BD-ED35495E23ED}" destId="{AC9CE3AD-1866-49FF-8149-1FA78DFA419B}" srcOrd="0" destOrd="0" presId="urn:microsoft.com/office/officeart/2016/7/layout/LinearArrowProcessNumbered"/>
    <dgm:cxn modelId="{0144B751-2319-4804-9432-E920AFA2CFC1}" type="presParOf" srcId="{7D778E25-67CF-4316-B0BD-ED35495E23ED}" destId="{D63A23BB-280B-4016-A692-2FD26B643768}" srcOrd="1" destOrd="0" presId="urn:microsoft.com/office/officeart/2016/7/layout/LinearArrowProcessNumbered"/>
    <dgm:cxn modelId="{2E0925D8-04D1-4B8E-AC5B-9D4877AD4369}" type="presParOf" srcId="{7D778E25-67CF-4316-B0BD-ED35495E23ED}" destId="{EE6005CF-4B02-42D3-9AEB-74B371EA99A2}" srcOrd="2" destOrd="0" presId="urn:microsoft.com/office/officeart/2016/7/layout/LinearArrowProcessNumbered"/>
    <dgm:cxn modelId="{EC5E53F5-845C-4172-9239-125998E69467}" type="presParOf" srcId="{7D778E25-67CF-4316-B0BD-ED35495E23ED}" destId="{8A9998CF-4665-4535-A000-5326017C3CBC}" srcOrd="3" destOrd="0" presId="urn:microsoft.com/office/officeart/2016/7/layout/LinearArrowProcessNumbered"/>
    <dgm:cxn modelId="{37E4A098-DCC9-491B-AB36-667980A519F0}" type="presParOf" srcId="{5DE3D38C-6266-4558-8C20-5435E4DFBB86}" destId="{FCE848BF-0924-4AFD-A179-B3090B36E518}" srcOrd="2" destOrd="0" presId="urn:microsoft.com/office/officeart/2016/7/layout/LinearArrowProcessNumbered"/>
    <dgm:cxn modelId="{E8F05F19-5612-42AB-8026-103B8FA81E6C}" type="presParOf" srcId="{68F7B586-3AB5-4971-A4EF-D797C047468C}" destId="{8EA3BF27-451F-4D53-A3C7-02103675CBA7}" srcOrd="7" destOrd="0" presId="urn:microsoft.com/office/officeart/2016/7/layout/LinearArrowProcessNumbered"/>
    <dgm:cxn modelId="{BFB77623-4BB6-4484-954F-CADEDB207BE3}" type="presParOf" srcId="{68F7B586-3AB5-4971-A4EF-D797C047468C}" destId="{A8B6C480-3D3C-472C-A075-B87461738F7B}" srcOrd="8" destOrd="0" presId="urn:microsoft.com/office/officeart/2016/7/layout/LinearArrowProcessNumbered"/>
    <dgm:cxn modelId="{3F399D31-12BC-4731-BDA3-5546E07FFE98}" type="presParOf" srcId="{A8B6C480-3D3C-472C-A075-B87461738F7B}" destId="{A4E7C620-B341-4121-A546-DE2F7C34F952}" srcOrd="0" destOrd="0" presId="urn:microsoft.com/office/officeart/2016/7/layout/LinearArrowProcessNumbered"/>
    <dgm:cxn modelId="{C56E696A-F3C5-4590-94AC-D6A488CACBA8}" type="presParOf" srcId="{A8B6C480-3D3C-472C-A075-B87461738F7B}" destId="{3CC76AB5-3A08-4B0B-B168-3B199730C700}" srcOrd="1" destOrd="0" presId="urn:microsoft.com/office/officeart/2016/7/layout/LinearArrowProcessNumbered"/>
    <dgm:cxn modelId="{6A388E9B-6A75-42C0-99C3-07ADFEFB151A}" type="presParOf" srcId="{3CC76AB5-3A08-4B0B-B168-3B199730C700}" destId="{2DA7290B-99E9-4CFF-8031-2F9AB2F3B329}" srcOrd="0" destOrd="0" presId="urn:microsoft.com/office/officeart/2016/7/layout/LinearArrowProcessNumbered"/>
    <dgm:cxn modelId="{A133825F-79CF-4BBD-99AD-8EBA9D25A36B}" type="presParOf" srcId="{3CC76AB5-3A08-4B0B-B168-3B199730C700}" destId="{1C4482EF-19DF-48A1-A52D-F5577FFC3B8D}" srcOrd="1" destOrd="0" presId="urn:microsoft.com/office/officeart/2016/7/layout/LinearArrowProcessNumbered"/>
    <dgm:cxn modelId="{058124D7-D44C-4363-AB41-F75E7370C98C}" type="presParOf" srcId="{3CC76AB5-3A08-4B0B-B168-3B199730C700}" destId="{7D3BAB26-A797-441F-8270-00B3895ECE19}" srcOrd="2" destOrd="0" presId="urn:microsoft.com/office/officeart/2016/7/layout/LinearArrowProcessNumbered"/>
    <dgm:cxn modelId="{3C4D87C7-2353-4D35-8427-C1C9F4F3C09D}" type="presParOf" srcId="{3CC76AB5-3A08-4B0B-B168-3B199730C700}" destId="{70F4BEAE-E97E-4D08-B1C9-B66BF9996CCA}" srcOrd="3" destOrd="0" presId="urn:microsoft.com/office/officeart/2016/7/layout/LinearArrowProcessNumbered"/>
    <dgm:cxn modelId="{724518C5-D8D9-42B4-AA2E-4A873EAE45B8}" type="presParOf" srcId="{A8B6C480-3D3C-472C-A075-B87461738F7B}" destId="{FBB55655-02F4-475F-A509-4C8A9793AAE8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CACB21-6282-4F3B-8E1E-C89494EAC353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C9BC0F-E69B-4539-99F2-F1A6861D3767}">
      <dgm:prSet/>
      <dgm:spPr/>
      <dgm:t>
        <a:bodyPr/>
        <a:lstStyle/>
        <a:p>
          <a:pPr rtl="0"/>
          <a:r>
            <a:rPr lang="en-US" b="1" i="0">
              <a:latin typeface="Century Gothic" panose="020B0502020202020204"/>
            </a:rPr>
            <a:t>Identify Actors</a:t>
          </a:r>
          <a:r>
            <a:rPr lang="en-US" b="0" i="0">
              <a:latin typeface="Century Gothic" panose="020B0502020202020204"/>
            </a:rPr>
            <a:t> – Who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is </a:t>
          </a:r>
          <a:r>
            <a:rPr lang="en-US" b="0" i="0">
              <a:latin typeface="Century Gothic" panose="020B0502020202020204"/>
            </a:rPr>
            <a:t>going to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be </a:t>
          </a:r>
          <a:r>
            <a:rPr lang="en-US" b="0" i="0">
              <a:latin typeface="Century Gothic" panose="020B0502020202020204"/>
            </a:rPr>
            <a:t>using this product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?</a:t>
          </a:r>
          <a:br>
            <a:rPr lang="en-US" b="0" i="0"/>
          </a:br>
          <a:br>
            <a:rPr lang="en-US" b="0" i="0"/>
          </a:br>
          <a:endParaRPr lang="en-US"/>
        </a:p>
      </dgm:t>
    </dgm:pt>
    <dgm:pt modelId="{4DAD9DA6-2FFA-452C-BC3F-F1DEF5BB64AF}" type="parTrans" cxnId="{4AB5ADCF-DE99-475B-8E65-683EDBC792BE}">
      <dgm:prSet/>
      <dgm:spPr/>
      <dgm:t>
        <a:bodyPr/>
        <a:lstStyle/>
        <a:p>
          <a:endParaRPr lang="en-US"/>
        </a:p>
      </dgm:t>
    </dgm:pt>
    <dgm:pt modelId="{6B61EED6-19E1-4D1E-B79E-5399FA46D3CF}" type="sibTrans" cxnId="{4AB5ADCF-DE99-475B-8E65-683EDBC792B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F92FB92-7263-43BE-8428-AAC3917CFDDF}">
      <dgm:prSet/>
      <dgm:spPr/>
      <dgm:t>
        <a:bodyPr/>
        <a:lstStyle/>
        <a:p>
          <a:pPr rtl="0"/>
          <a:r>
            <a:rPr lang="en-US" b="1" i="0">
              <a:latin typeface="Century Gothic" panose="020B0502020202020204"/>
            </a:rPr>
            <a:t>Identify Use</a:t>
          </a:r>
          <a:r>
            <a:rPr lang="en-US" b="1" i="0"/>
            <a:t> </a:t>
          </a:r>
          <a:r>
            <a:rPr lang="en-US" b="1" i="0">
              <a:latin typeface="Century Gothic" panose="020B0502020202020204"/>
            </a:rPr>
            <a:t>Cases</a:t>
          </a:r>
          <a:r>
            <a:rPr lang="en-US" b="0" i="0">
              <a:latin typeface="Century Gothic" panose="020B0502020202020204"/>
            </a:rPr>
            <a:t> </a:t>
          </a:r>
          <a:r>
            <a:rPr lang="en-US" b="0" i="0"/>
            <a:t>– </a:t>
          </a:r>
          <a:r>
            <a:rPr lang="en-US" b="0" i="0">
              <a:latin typeface="Century Gothic" panose="020B0502020202020204"/>
            </a:rPr>
            <a:t>Find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the main </a:t>
          </a:r>
          <a:r>
            <a:rPr lang="en-US" b="0" i="0">
              <a:latin typeface="Century Gothic" panose="020B0502020202020204"/>
            </a:rPr>
            <a:t>functionalities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of </a:t>
          </a:r>
          <a:r>
            <a:rPr lang="en-US" b="0" i="0">
              <a:latin typeface="Century Gothic" panose="020B0502020202020204"/>
            </a:rPr>
            <a:t>your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b="0" i="0">
              <a:latin typeface="Century Gothic" panose="020B0502020202020204"/>
            </a:rPr>
            <a:t>system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, </a:t>
          </a:r>
          <a:r>
            <a:rPr lang="en-US" b="0" i="0">
              <a:latin typeface="Century Gothic" panose="020B0502020202020204"/>
            </a:rPr>
            <a:t>each use case represents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a </a:t>
          </a:r>
          <a:r>
            <a:rPr lang="en-US" b="0" i="0">
              <a:latin typeface="Century Gothic" panose="020B0502020202020204"/>
            </a:rPr>
            <a:t>functionality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.</a:t>
          </a:r>
          <a:br>
            <a:rPr lang="en-US" b="0" i="0"/>
          </a:br>
          <a:br>
            <a:rPr lang="en-US" b="0" i="0"/>
          </a:br>
          <a:endParaRPr lang="en-US"/>
        </a:p>
      </dgm:t>
    </dgm:pt>
    <dgm:pt modelId="{01654D82-3C2D-47CC-80BF-F2DF063CCDE8}" type="parTrans" cxnId="{E0C7F979-2864-4D0C-9845-61B41775A7E2}">
      <dgm:prSet/>
      <dgm:spPr/>
      <dgm:t>
        <a:bodyPr/>
        <a:lstStyle/>
        <a:p>
          <a:endParaRPr lang="en-US"/>
        </a:p>
      </dgm:t>
    </dgm:pt>
    <dgm:pt modelId="{BAA2290A-2E6E-4DDB-8E82-A36BF8C13C29}" type="sibTrans" cxnId="{E0C7F979-2864-4D0C-9845-61B41775A7E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5FC5-45A5-4A03-B62E-A07F45AE8C7E}">
      <dgm:prSet/>
      <dgm:spPr/>
      <dgm:t>
        <a:bodyPr/>
        <a:lstStyle/>
        <a:p>
          <a:pPr rtl="0"/>
          <a:r>
            <a:rPr lang="en-US" b="1" i="0">
              <a:latin typeface="Century Gothic" panose="020B0502020202020204"/>
            </a:rPr>
            <a:t>Connect Actors to Relevant Use Cases</a:t>
          </a:r>
          <a:r>
            <a:rPr lang="en-US" b="0" i="0">
              <a:latin typeface="Century Gothic" panose="020B0502020202020204"/>
            </a:rPr>
            <a:t> </a:t>
          </a:r>
          <a:r>
            <a:rPr lang="en-US" b="0" i="0"/>
            <a:t>– </a:t>
          </a:r>
          <a:r>
            <a:rPr lang="en-US" b="0" i="0">
              <a:latin typeface="Century Gothic" panose="020B0502020202020204"/>
            </a:rPr>
            <a:t>Identify connections between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b="0" i="0">
              <a:latin typeface="Century Gothic" panose="020B0502020202020204"/>
            </a:rPr>
            <a:t>actors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b="0" i="0">
              <a:latin typeface="Century Gothic" panose="020B0502020202020204"/>
            </a:rPr>
            <a:t>and use cases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and draw a </a:t>
          </a:r>
          <a:r>
            <a:rPr lang="en-US" b="0" i="0">
              <a:latin typeface="Century Gothic" panose="020B0502020202020204"/>
            </a:rPr>
            <a:t>line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to </a:t>
          </a:r>
          <a:r>
            <a:rPr lang="en-US" b="0" i="0">
              <a:latin typeface="Century Gothic" panose="020B0502020202020204"/>
            </a:rPr>
            <a:t>connect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b="0" i="0">
              <a:latin typeface="Century Gothic" panose="020B0502020202020204"/>
            </a:rPr>
            <a:t>them.</a:t>
          </a:r>
          <a:br>
            <a:rPr lang="en-US" b="0" i="0"/>
          </a:br>
          <a:br>
            <a:rPr lang="en-US" b="0" i="0"/>
          </a:br>
          <a:endParaRPr lang="en-US"/>
        </a:p>
      </dgm:t>
    </dgm:pt>
    <dgm:pt modelId="{54E0DEFF-9532-42D7-8576-75EB9D1EF602}" type="parTrans" cxnId="{F8F0D87E-6BA1-41FC-9E1D-2B36D59F7065}">
      <dgm:prSet/>
      <dgm:spPr/>
      <dgm:t>
        <a:bodyPr/>
        <a:lstStyle/>
        <a:p>
          <a:endParaRPr lang="en-US"/>
        </a:p>
      </dgm:t>
    </dgm:pt>
    <dgm:pt modelId="{487AC95C-AB3E-48C0-9411-5A20425904C0}" type="sibTrans" cxnId="{F8F0D87E-6BA1-41FC-9E1D-2B36D59F706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4906DF7-1DA3-46FC-9B56-4F8EC4D11C53}">
      <dgm:prSet/>
      <dgm:spPr/>
      <dgm:t>
        <a:bodyPr/>
        <a:lstStyle/>
        <a:p>
          <a:pPr rtl="0"/>
          <a:r>
            <a:rPr lang="en-US" b="1" i="0">
              <a:latin typeface="Century Gothic" panose="020B0502020202020204"/>
            </a:rPr>
            <a:t>Connect Use</a:t>
          </a:r>
          <a:r>
            <a:rPr lang="en-US" b="1" i="0"/>
            <a:t> </a:t>
          </a:r>
          <a:r>
            <a:rPr lang="en-US" b="1" i="0">
              <a:latin typeface="Century Gothic" panose="020B0502020202020204"/>
            </a:rPr>
            <a:t>Cases to Other Use Cases</a:t>
          </a:r>
          <a:r>
            <a:rPr lang="en-US" b="0" i="0">
              <a:latin typeface="Century Gothic" panose="020B0502020202020204"/>
            </a:rPr>
            <a:t> </a:t>
          </a:r>
          <a:r>
            <a:rPr lang="en-US" b="0" i="0"/>
            <a:t>– </a:t>
          </a:r>
          <a:r>
            <a:rPr lang="en-US" b="0" i="0">
              <a:latin typeface="Century Gothic" panose="020B0502020202020204"/>
            </a:rPr>
            <a:t>Identify connections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b="0" i="0">
              <a:latin typeface="Century Gothic" panose="020B0502020202020204"/>
            </a:rPr>
            <a:t>between 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use </a:t>
          </a:r>
          <a:r>
            <a:rPr lang="en-US" b="0" i="0">
              <a:latin typeface="Century Gothic" panose="020B0502020202020204"/>
            </a:rPr>
            <a:t>cases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b="0" i="0">
              <a:latin typeface="Century Gothic" panose="020B0502020202020204"/>
            </a:rPr>
            <a:t>and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b="0" i="0">
              <a:latin typeface="Century Gothic" panose="020B0502020202020204"/>
            </a:rPr>
            <a:t>connect them with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an </a:t>
          </a:r>
          <a:r>
            <a:rPr lang="en-US" b="0" i="0">
              <a:latin typeface="Century Gothic" panose="020B0502020202020204"/>
            </a:rPr>
            <a:t>&lt;&lt;extend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&gt;&gt; </a:t>
          </a:r>
          <a:r>
            <a:rPr lang="en-US" b="0" i="0">
              <a:latin typeface="Century Gothic" panose="020B0502020202020204"/>
            </a:rPr>
            <a:t>or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b="0" i="0">
              <a:latin typeface="Century Gothic" panose="020B0502020202020204"/>
            </a:rPr>
            <a:t>&lt;&lt;include&gt;&gt; arrow</a:t>
          </a:r>
          <a:r>
            <a:rPr lang="en-US" b="0" i="0">
              <a:solidFill>
                <a:srgbClr val="000000"/>
              </a:solidFill>
              <a:latin typeface="Century Gothic" panose="020B0502020202020204"/>
            </a:rPr>
            <a:t>.</a:t>
          </a:r>
          <a:br>
            <a:rPr lang="en-US" b="0" i="0"/>
          </a:br>
          <a:br>
            <a:rPr lang="en-US" b="0" i="0"/>
          </a:br>
          <a:endParaRPr lang="en-US"/>
        </a:p>
      </dgm:t>
    </dgm:pt>
    <dgm:pt modelId="{69586AD1-4ACC-4BC0-96CA-7F905C5BEB2C}" type="parTrans" cxnId="{C7FD34BD-E2C3-44C5-91C6-501FE3260C10}">
      <dgm:prSet/>
      <dgm:spPr/>
      <dgm:t>
        <a:bodyPr/>
        <a:lstStyle/>
        <a:p>
          <a:endParaRPr lang="en-US"/>
        </a:p>
      </dgm:t>
    </dgm:pt>
    <dgm:pt modelId="{87C39A84-F55E-41A8-BEA3-7214D7ACC47F}" type="sibTrans" cxnId="{C7FD34BD-E2C3-44C5-91C6-501FE3260C1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2159525-6A0C-41DA-B44E-4FC317EF21C2}">
      <dgm:prSet/>
      <dgm:spPr/>
      <dgm:t>
        <a:bodyPr/>
        <a:lstStyle/>
        <a:p>
          <a:pPr rtl="0"/>
          <a:r>
            <a:rPr lang="en-US" b="1" i="0">
              <a:latin typeface="Century Gothic" panose="020B0502020202020204"/>
            </a:rPr>
            <a:t>Review</a:t>
          </a:r>
          <a:r>
            <a:rPr lang="en-US" b="0" i="0"/>
            <a:t> – Make sure the </a:t>
          </a:r>
          <a:r>
            <a:rPr lang="en-US" b="0" i="0">
              <a:latin typeface="Century Gothic" panose="020B0502020202020204"/>
            </a:rPr>
            <a:t>diagram makes sense and includes all functionality and actors</a:t>
          </a:r>
          <a:r>
            <a:rPr lang="en-US" b="0" i="0"/>
            <a:t>.</a:t>
          </a:r>
          <a:br>
            <a:rPr lang="en-US" b="0" i="0"/>
          </a:br>
          <a:endParaRPr lang="en-US"/>
        </a:p>
      </dgm:t>
    </dgm:pt>
    <dgm:pt modelId="{645574ED-CB3C-4D0E-B848-D29262E32B64}" type="parTrans" cxnId="{BE203401-6F86-4D12-AB94-356F0B59BA12}">
      <dgm:prSet/>
      <dgm:spPr/>
      <dgm:t>
        <a:bodyPr/>
        <a:lstStyle/>
        <a:p>
          <a:endParaRPr lang="en-US"/>
        </a:p>
      </dgm:t>
    </dgm:pt>
    <dgm:pt modelId="{A9715C98-B74E-4A94-843C-049543A6F632}" type="sibTrans" cxnId="{BE203401-6F86-4D12-AB94-356F0B59BA12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8F7B586-3AB5-4971-A4EF-D797C047468C}" type="pres">
      <dgm:prSet presAssocID="{96CACB21-6282-4F3B-8E1E-C89494EAC353}" presName="linearFlow" presStyleCnt="0">
        <dgm:presLayoutVars>
          <dgm:dir/>
          <dgm:animLvl val="lvl"/>
          <dgm:resizeHandles val="exact"/>
        </dgm:presLayoutVars>
      </dgm:prSet>
      <dgm:spPr/>
    </dgm:pt>
    <dgm:pt modelId="{D6B461C3-5C67-47B7-8886-909002FCD99F}" type="pres">
      <dgm:prSet presAssocID="{61C9BC0F-E69B-4539-99F2-F1A6861D3767}" presName="compositeNode" presStyleCnt="0"/>
      <dgm:spPr/>
    </dgm:pt>
    <dgm:pt modelId="{72DFF21B-A06B-459A-B3BE-BC42B244159B}" type="pres">
      <dgm:prSet presAssocID="{61C9BC0F-E69B-4539-99F2-F1A6861D376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20AC7EA-D3D5-4A77-9E49-D2DC28354139}" type="pres">
      <dgm:prSet presAssocID="{61C9BC0F-E69B-4539-99F2-F1A6861D3767}" presName="parSh" presStyleCnt="0"/>
      <dgm:spPr/>
    </dgm:pt>
    <dgm:pt modelId="{9D9A9006-05F6-4427-ADAC-A83BD2327E44}" type="pres">
      <dgm:prSet presAssocID="{61C9BC0F-E69B-4539-99F2-F1A6861D3767}" presName="lineNode" presStyleLbl="alignAccFollowNode1" presStyleIdx="0" presStyleCnt="15"/>
      <dgm:spPr/>
    </dgm:pt>
    <dgm:pt modelId="{F0B28C21-B6D6-42FC-BCE1-A06662F39E65}" type="pres">
      <dgm:prSet presAssocID="{61C9BC0F-E69B-4539-99F2-F1A6861D3767}" presName="lineArrowNode" presStyleLbl="alignAccFollowNode1" presStyleIdx="1" presStyleCnt="15"/>
      <dgm:spPr/>
    </dgm:pt>
    <dgm:pt modelId="{2AC857A5-BD7F-4523-A476-C62E358DAEA7}" type="pres">
      <dgm:prSet presAssocID="{6B61EED6-19E1-4D1E-B79E-5399FA46D3CF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FD9B624D-6C6A-4F1D-9F1A-09588675D8FD}" type="pres">
      <dgm:prSet presAssocID="{6B61EED6-19E1-4D1E-B79E-5399FA46D3CF}" presName="spacerBetweenCircleAndCallout" presStyleCnt="0">
        <dgm:presLayoutVars/>
      </dgm:prSet>
      <dgm:spPr/>
    </dgm:pt>
    <dgm:pt modelId="{96FF3348-8C30-4EEE-BF96-D181EA4B633C}" type="pres">
      <dgm:prSet presAssocID="{61C9BC0F-E69B-4539-99F2-F1A6861D3767}" presName="nodeText" presStyleLbl="alignAccFollowNode1" presStyleIdx="2" presStyleCnt="15">
        <dgm:presLayoutVars>
          <dgm:bulletEnabled val="1"/>
        </dgm:presLayoutVars>
      </dgm:prSet>
      <dgm:spPr/>
    </dgm:pt>
    <dgm:pt modelId="{DE08E47F-1A2A-4F14-AA44-BAE891892479}" type="pres">
      <dgm:prSet presAssocID="{6B61EED6-19E1-4D1E-B79E-5399FA46D3CF}" presName="sibTransComposite" presStyleCnt="0"/>
      <dgm:spPr/>
    </dgm:pt>
    <dgm:pt modelId="{D96FE94E-0A9B-4E8A-9FF6-574115444F85}" type="pres">
      <dgm:prSet presAssocID="{AF92FB92-7263-43BE-8428-AAC3917CFDDF}" presName="compositeNode" presStyleCnt="0"/>
      <dgm:spPr/>
    </dgm:pt>
    <dgm:pt modelId="{9058333E-84C7-484F-AE89-C5E33127FA38}" type="pres">
      <dgm:prSet presAssocID="{AF92FB92-7263-43BE-8428-AAC3917CFD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D4D85FB-0D14-4ED4-B12F-8D93BF14BAC2}" type="pres">
      <dgm:prSet presAssocID="{AF92FB92-7263-43BE-8428-AAC3917CFDDF}" presName="parSh" presStyleCnt="0"/>
      <dgm:spPr/>
    </dgm:pt>
    <dgm:pt modelId="{3E2F3642-239A-4FA2-A483-ED6E9DFE881D}" type="pres">
      <dgm:prSet presAssocID="{AF92FB92-7263-43BE-8428-AAC3917CFDDF}" presName="lineNode" presStyleLbl="alignAccFollowNode1" presStyleIdx="3" presStyleCnt="15"/>
      <dgm:spPr/>
    </dgm:pt>
    <dgm:pt modelId="{0642EFAE-91FD-4205-9936-90BE64D1D388}" type="pres">
      <dgm:prSet presAssocID="{AF92FB92-7263-43BE-8428-AAC3917CFDDF}" presName="lineArrowNode" presStyleLbl="alignAccFollowNode1" presStyleIdx="4" presStyleCnt="15"/>
      <dgm:spPr/>
    </dgm:pt>
    <dgm:pt modelId="{4CE935EB-EEBF-45FF-AC50-39AE96590988}" type="pres">
      <dgm:prSet presAssocID="{BAA2290A-2E6E-4DDB-8E82-A36BF8C13C29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62280AFA-BEBA-4296-816A-62905613CFA2}" type="pres">
      <dgm:prSet presAssocID="{BAA2290A-2E6E-4DDB-8E82-A36BF8C13C29}" presName="spacerBetweenCircleAndCallout" presStyleCnt="0">
        <dgm:presLayoutVars/>
      </dgm:prSet>
      <dgm:spPr/>
    </dgm:pt>
    <dgm:pt modelId="{0528A9FB-4F36-45D4-9A6D-40AFAF733E26}" type="pres">
      <dgm:prSet presAssocID="{AF92FB92-7263-43BE-8428-AAC3917CFDDF}" presName="nodeText" presStyleLbl="alignAccFollowNode1" presStyleIdx="5" presStyleCnt="15">
        <dgm:presLayoutVars>
          <dgm:bulletEnabled val="1"/>
        </dgm:presLayoutVars>
      </dgm:prSet>
      <dgm:spPr/>
    </dgm:pt>
    <dgm:pt modelId="{AD38DC8A-7A89-4DC1-A1C7-6F4DA9F78A26}" type="pres">
      <dgm:prSet presAssocID="{BAA2290A-2E6E-4DDB-8E82-A36BF8C13C29}" presName="sibTransComposite" presStyleCnt="0"/>
      <dgm:spPr/>
    </dgm:pt>
    <dgm:pt modelId="{62871C6D-3DB7-4CCF-8DA3-0819D46A0417}" type="pres">
      <dgm:prSet presAssocID="{064A5FC5-45A5-4A03-B62E-A07F45AE8C7E}" presName="compositeNode" presStyleCnt="0"/>
      <dgm:spPr/>
    </dgm:pt>
    <dgm:pt modelId="{70F6A1E3-4B53-4CEC-A70B-ABE8E67B0668}" type="pres">
      <dgm:prSet presAssocID="{064A5FC5-45A5-4A03-B62E-A07F45AE8C7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7291C08-6FB1-4995-B320-D3DCA33E9F0B}" type="pres">
      <dgm:prSet presAssocID="{064A5FC5-45A5-4A03-B62E-A07F45AE8C7E}" presName="parSh" presStyleCnt="0"/>
      <dgm:spPr/>
    </dgm:pt>
    <dgm:pt modelId="{473E8B65-B83A-4234-9CA8-ED3B80CA1D21}" type="pres">
      <dgm:prSet presAssocID="{064A5FC5-45A5-4A03-B62E-A07F45AE8C7E}" presName="lineNode" presStyleLbl="alignAccFollowNode1" presStyleIdx="6" presStyleCnt="15"/>
      <dgm:spPr/>
    </dgm:pt>
    <dgm:pt modelId="{BA5021DC-1EC4-414D-89D4-624E06B4CE3A}" type="pres">
      <dgm:prSet presAssocID="{064A5FC5-45A5-4A03-B62E-A07F45AE8C7E}" presName="lineArrowNode" presStyleLbl="alignAccFollowNode1" presStyleIdx="7" presStyleCnt="15"/>
      <dgm:spPr/>
    </dgm:pt>
    <dgm:pt modelId="{42383F6F-0DB2-4D58-9BF7-F560B0C08256}" type="pres">
      <dgm:prSet presAssocID="{487AC95C-AB3E-48C0-9411-5A20425904C0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E253D1E2-2A33-462E-B805-0C46D56258C3}" type="pres">
      <dgm:prSet presAssocID="{487AC95C-AB3E-48C0-9411-5A20425904C0}" presName="spacerBetweenCircleAndCallout" presStyleCnt="0">
        <dgm:presLayoutVars/>
      </dgm:prSet>
      <dgm:spPr/>
    </dgm:pt>
    <dgm:pt modelId="{FF234EDF-E8F2-4C51-90E2-D6C737CBDDE2}" type="pres">
      <dgm:prSet presAssocID="{064A5FC5-45A5-4A03-B62E-A07F45AE8C7E}" presName="nodeText" presStyleLbl="alignAccFollowNode1" presStyleIdx="8" presStyleCnt="15">
        <dgm:presLayoutVars>
          <dgm:bulletEnabled val="1"/>
        </dgm:presLayoutVars>
      </dgm:prSet>
      <dgm:spPr/>
    </dgm:pt>
    <dgm:pt modelId="{FA3AF21F-31CE-4C65-B2E2-51F7EC29829B}" type="pres">
      <dgm:prSet presAssocID="{487AC95C-AB3E-48C0-9411-5A20425904C0}" presName="sibTransComposite" presStyleCnt="0"/>
      <dgm:spPr/>
    </dgm:pt>
    <dgm:pt modelId="{5DE3D38C-6266-4558-8C20-5435E4DFBB86}" type="pres">
      <dgm:prSet presAssocID="{A4906DF7-1DA3-46FC-9B56-4F8EC4D11C53}" presName="compositeNode" presStyleCnt="0"/>
      <dgm:spPr/>
    </dgm:pt>
    <dgm:pt modelId="{17B12967-D615-4661-9E4D-35AA6E2A5934}" type="pres">
      <dgm:prSet presAssocID="{A4906DF7-1DA3-46FC-9B56-4F8EC4D11C5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D778E25-67CF-4316-B0BD-ED35495E23ED}" type="pres">
      <dgm:prSet presAssocID="{A4906DF7-1DA3-46FC-9B56-4F8EC4D11C53}" presName="parSh" presStyleCnt="0"/>
      <dgm:spPr/>
    </dgm:pt>
    <dgm:pt modelId="{AC9CE3AD-1866-49FF-8149-1FA78DFA419B}" type="pres">
      <dgm:prSet presAssocID="{A4906DF7-1DA3-46FC-9B56-4F8EC4D11C53}" presName="lineNode" presStyleLbl="alignAccFollowNode1" presStyleIdx="9" presStyleCnt="15"/>
      <dgm:spPr/>
    </dgm:pt>
    <dgm:pt modelId="{D63A23BB-280B-4016-A692-2FD26B643768}" type="pres">
      <dgm:prSet presAssocID="{A4906DF7-1DA3-46FC-9B56-4F8EC4D11C53}" presName="lineArrowNode" presStyleLbl="alignAccFollowNode1" presStyleIdx="10" presStyleCnt="15"/>
      <dgm:spPr/>
    </dgm:pt>
    <dgm:pt modelId="{EE6005CF-4B02-42D3-9AEB-74B371EA99A2}" type="pres">
      <dgm:prSet presAssocID="{87C39A84-F55E-41A8-BEA3-7214D7ACC47F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8A9998CF-4665-4535-A000-5326017C3CBC}" type="pres">
      <dgm:prSet presAssocID="{87C39A84-F55E-41A8-BEA3-7214D7ACC47F}" presName="spacerBetweenCircleAndCallout" presStyleCnt="0">
        <dgm:presLayoutVars/>
      </dgm:prSet>
      <dgm:spPr/>
    </dgm:pt>
    <dgm:pt modelId="{FCE848BF-0924-4AFD-A179-B3090B36E518}" type="pres">
      <dgm:prSet presAssocID="{A4906DF7-1DA3-46FC-9B56-4F8EC4D11C53}" presName="nodeText" presStyleLbl="alignAccFollowNode1" presStyleIdx="11" presStyleCnt="15">
        <dgm:presLayoutVars>
          <dgm:bulletEnabled val="1"/>
        </dgm:presLayoutVars>
      </dgm:prSet>
      <dgm:spPr/>
    </dgm:pt>
    <dgm:pt modelId="{8EA3BF27-451F-4D53-A3C7-02103675CBA7}" type="pres">
      <dgm:prSet presAssocID="{87C39A84-F55E-41A8-BEA3-7214D7ACC47F}" presName="sibTransComposite" presStyleCnt="0"/>
      <dgm:spPr/>
    </dgm:pt>
    <dgm:pt modelId="{A8B6C480-3D3C-472C-A075-B87461738F7B}" type="pres">
      <dgm:prSet presAssocID="{B2159525-6A0C-41DA-B44E-4FC317EF21C2}" presName="compositeNode" presStyleCnt="0"/>
      <dgm:spPr/>
    </dgm:pt>
    <dgm:pt modelId="{A4E7C620-B341-4121-A546-DE2F7C34F952}" type="pres">
      <dgm:prSet presAssocID="{B2159525-6A0C-41DA-B44E-4FC317EF21C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CC76AB5-3A08-4B0B-B168-3B199730C700}" type="pres">
      <dgm:prSet presAssocID="{B2159525-6A0C-41DA-B44E-4FC317EF21C2}" presName="parSh" presStyleCnt="0"/>
      <dgm:spPr/>
    </dgm:pt>
    <dgm:pt modelId="{2DA7290B-99E9-4CFF-8031-2F9AB2F3B329}" type="pres">
      <dgm:prSet presAssocID="{B2159525-6A0C-41DA-B44E-4FC317EF21C2}" presName="lineNode" presStyleLbl="alignAccFollowNode1" presStyleIdx="12" presStyleCnt="15"/>
      <dgm:spPr/>
    </dgm:pt>
    <dgm:pt modelId="{1C4482EF-19DF-48A1-A52D-F5577FFC3B8D}" type="pres">
      <dgm:prSet presAssocID="{B2159525-6A0C-41DA-B44E-4FC317EF21C2}" presName="lineArrowNode" presStyleLbl="alignAccFollowNode1" presStyleIdx="13" presStyleCnt="15"/>
      <dgm:spPr/>
    </dgm:pt>
    <dgm:pt modelId="{7D3BAB26-A797-441F-8270-00B3895ECE19}" type="pres">
      <dgm:prSet presAssocID="{A9715C98-B74E-4A94-843C-049543A6F632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70F4BEAE-E97E-4D08-B1C9-B66BF9996CCA}" type="pres">
      <dgm:prSet presAssocID="{A9715C98-B74E-4A94-843C-049543A6F632}" presName="spacerBetweenCircleAndCallout" presStyleCnt="0">
        <dgm:presLayoutVars/>
      </dgm:prSet>
      <dgm:spPr/>
    </dgm:pt>
    <dgm:pt modelId="{FBB55655-02F4-475F-A509-4C8A9793AAE8}" type="pres">
      <dgm:prSet presAssocID="{B2159525-6A0C-41DA-B44E-4FC317EF21C2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BE203401-6F86-4D12-AB94-356F0B59BA12}" srcId="{96CACB21-6282-4F3B-8E1E-C89494EAC353}" destId="{B2159525-6A0C-41DA-B44E-4FC317EF21C2}" srcOrd="4" destOrd="0" parTransId="{645574ED-CB3C-4D0E-B848-D29262E32B64}" sibTransId="{A9715C98-B74E-4A94-843C-049543A6F632}"/>
    <dgm:cxn modelId="{F5F9DA04-5E3E-4293-BF3D-1978D3068536}" type="presOf" srcId="{487AC95C-AB3E-48C0-9411-5A20425904C0}" destId="{42383F6F-0DB2-4D58-9BF7-F560B0C08256}" srcOrd="0" destOrd="0" presId="urn:microsoft.com/office/officeart/2016/7/layout/LinearArrowProcessNumbered"/>
    <dgm:cxn modelId="{D83E685E-7636-442D-A40F-DB8718F8E2A2}" type="presOf" srcId="{61C9BC0F-E69B-4539-99F2-F1A6861D3767}" destId="{96FF3348-8C30-4EEE-BF96-D181EA4B633C}" srcOrd="0" destOrd="0" presId="urn:microsoft.com/office/officeart/2016/7/layout/LinearArrowProcessNumbered"/>
    <dgm:cxn modelId="{20E2B350-9568-418A-9257-321101F7A033}" type="presOf" srcId="{87C39A84-F55E-41A8-BEA3-7214D7ACC47F}" destId="{EE6005CF-4B02-42D3-9AEB-74B371EA99A2}" srcOrd="0" destOrd="0" presId="urn:microsoft.com/office/officeart/2016/7/layout/LinearArrowProcessNumbered"/>
    <dgm:cxn modelId="{E0C7F979-2864-4D0C-9845-61B41775A7E2}" srcId="{96CACB21-6282-4F3B-8E1E-C89494EAC353}" destId="{AF92FB92-7263-43BE-8428-AAC3917CFDDF}" srcOrd="1" destOrd="0" parTransId="{01654D82-3C2D-47CC-80BF-F2DF063CCDE8}" sibTransId="{BAA2290A-2E6E-4DDB-8E82-A36BF8C13C29}"/>
    <dgm:cxn modelId="{F8F0D87E-6BA1-41FC-9E1D-2B36D59F7065}" srcId="{96CACB21-6282-4F3B-8E1E-C89494EAC353}" destId="{064A5FC5-45A5-4A03-B62E-A07F45AE8C7E}" srcOrd="2" destOrd="0" parTransId="{54E0DEFF-9532-42D7-8576-75EB9D1EF602}" sibTransId="{487AC95C-AB3E-48C0-9411-5A20425904C0}"/>
    <dgm:cxn modelId="{1256B781-5715-4095-9CB8-A8F158A1CBB0}" type="presOf" srcId="{AF92FB92-7263-43BE-8428-AAC3917CFDDF}" destId="{0528A9FB-4F36-45D4-9A6D-40AFAF733E26}" srcOrd="0" destOrd="0" presId="urn:microsoft.com/office/officeart/2016/7/layout/LinearArrowProcessNumbered"/>
    <dgm:cxn modelId="{DD2B618B-519D-4A3B-9097-7121DB145B33}" type="presOf" srcId="{064A5FC5-45A5-4A03-B62E-A07F45AE8C7E}" destId="{FF234EDF-E8F2-4C51-90E2-D6C737CBDDE2}" srcOrd="0" destOrd="0" presId="urn:microsoft.com/office/officeart/2016/7/layout/LinearArrowProcessNumbered"/>
    <dgm:cxn modelId="{B9FC7FB4-9390-4F4D-8598-B93D509DD730}" type="presOf" srcId="{BAA2290A-2E6E-4DDB-8E82-A36BF8C13C29}" destId="{4CE935EB-EEBF-45FF-AC50-39AE96590988}" srcOrd="0" destOrd="0" presId="urn:microsoft.com/office/officeart/2016/7/layout/LinearArrowProcessNumbered"/>
    <dgm:cxn modelId="{C7FD34BD-E2C3-44C5-91C6-501FE3260C10}" srcId="{96CACB21-6282-4F3B-8E1E-C89494EAC353}" destId="{A4906DF7-1DA3-46FC-9B56-4F8EC4D11C53}" srcOrd="3" destOrd="0" parTransId="{69586AD1-4ACC-4BC0-96CA-7F905C5BEB2C}" sibTransId="{87C39A84-F55E-41A8-BEA3-7214D7ACC47F}"/>
    <dgm:cxn modelId="{5DB8E7BF-3B86-414D-AB23-7B9E27227A1F}" type="presOf" srcId="{6B61EED6-19E1-4D1E-B79E-5399FA46D3CF}" destId="{2AC857A5-BD7F-4523-A476-C62E358DAEA7}" srcOrd="0" destOrd="0" presId="urn:microsoft.com/office/officeart/2016/7/layout/LinearArrowProcessNumbered"/>
    <dgm:cxn modelId="{8CD161CB-F4FB-4571-95BD-AF89910C0B5B}" type="presOf" srcId="{96CACB21-6282-4F3B-8E1E-C89494EAC353}" destId="{68F7B586-3AB5-4971-A4EF-D797C047468C}" srcOrd="0" destOrd="0" presId="urn:microsoft.com/office/officeart/2016/7/layout/LinearArrowProcessNumbered"/>
    <dgm:cxn modelId="{4AB5ADCF-DE99-475B-8E65-683EDBC792BE}" srcId="{96CACB21-6282-4F3B-8E1E-C89494EAC353}" destId="{61C9BC0F-E69B-4539-99F2-F1A6861D3767}" srcOrd="0" destOrd="0" parTransId="{4DAD9DA6-2FFA-452C-BC3F-F1DEF5BB64AF}" sibTransId="{6B61EED6-19E1-4D1E-B79E-5399FA46D3CF}"/>
    <dgm:cxn modelId="{F55C29D1-19D2-4F32-B6FD-90EB3E0D7264}" type="presOf" srcId="{A4906DF7-1DA3-46FC-9B56-4F8EC4D11C53}" destId="{FCE848BF-0924-4AFD-A179-B3090B36E518}" srcOrd="0" destOrd="0" presId="urn:microsoft.com/office/officeart/2016/7/layout/LinearArrowProcessNumbered"/>
    <dgm:cxn modelId="{6CB64FD5-3C22-442C-9A19-9E86262BFC26}" type="presOf" srcId="{A9715C98-B74E-4A94-843C-049543A6F632}" destId="{7D3BAB26-A797-441F-8270-00B3895ECE19}" srcOrd="0" destOrd="0" presId="urn:microsoft.com/office/officeart/2016/7/layout/LinearArrowProcessNumbered"/>
    <dgm:cxn modelId="{DCF3F9D9-2CEB-4DB6-BBBF-76ACEE6D5397}" type="presOf" srcId="{B2159525-6A0C-41DA-B44E-4FC317EF21C2}" destId="{FBB55655-02F4-475F-A509-4C8A9793AAE8}" srcOrd="0" destOrd="0" presId="urn:microsoft.com/office/officeart/2016/7/layout/LinearArrowProcessNumbered"/>
    <dgm:cxn modelId="{CF1543D7-FC7C-4942-8A41-F8B2762990DC}" type="presParOf" srcId="{68F7B586-3AB5-4971-A4EF-D797C047468C}" destId="{D6B461C3-5C67-47B7-8886-909002FCD99F}" srcOrd="0" destOrd="0" presId="urn:microsoft.com/office/officeart/2016/7/layout/LinearArrowProcessNumbered"/>
    <dgm:cxn modelId="{ABC19AB3-1AA7-49A5-B2FB-EE7B53774997}" type="presParOf" srcId="{D6B461C3-5C67-47B7-8886-909002FCD99F}" destId="{72DFF21B-A06B-459A-B3BE-BC42B244159B}" srcOrd="0" destOrd="0" presId="urn:microsoft.com/office/officeart/2016/7/layout/LinearArrowProcessNumbered"/>
    <dgm:cxn modelId="{122F9F9C-EDF3-4BE6-AA01-F1835146C007}" type="presParOf" srcId="{D6B461C3-5C67-47B7-8886-909002FCD99F}" destId="{020AC7EA-D3D5-4A77-9E49-D2DC28354139}" srcOrd="1" destOrd="0" presId="urn:microsoft.com/office/officeart/2016/7/layout/LinearArrowProcessNumbered"/>
    <dgm:cxn modelId="{11785289-94A9-4527-8561-5FF70284A0F0}" type="presParOf" srcId="{020AC7EA-D3D5-4A77-9E49-D2DC28354139}" destId="{9D9A9006-05F6-4427-ADAC-A83BD2327E44}" srcOrd="0" destOrd="0" presId="urn:microsoft.com/office/officeart/2016/7/layout/LinearArrowProcessNumbered"/>
    <dgm:cxn modelId="{9616C07F-AB36-488F-9E1E-D05C61D1ECB6}" type="presParOf" srcId="{020AC7EA-D3D5-4A77-9E49-D2DC28354139}" destId="{F0B28C21-B6D6-42FC-BCE1-A06662F39E65}" srcOrd="1" destOrd="0" presId="urn:microsoft.com/office/officeart/2016/7/layout/LinearArrowProcessNumbered"/>
    <dgm:cxn modelId="{886B4532-EDDF-49E0-9E43-4F15E19F0EA4}" type="presParOf" srcId="{020AC7EA-D3D5-4A77-9E49-D2DC28354139}" destId="{2AC857A5-BD7F-4523-A476-C62E358DAEA7}" srcOrd="2" destOrd="0" presId="urn:microsoft.com/office/officeart/2016/7/layout/LinearArrowProcessNumbered"/>
    <dgm:cxn modelId="{FC1B57FC-340A-45FB-83D1-E3FFF94BF4DB}" type="presParOf" srcId="{020AC7EA-D3D5-4A77-9E49-D2DC28354139}" destId="{FD9B624D-6C6A-4F1D-9F1A-09588675D8FD}" srcOrd="3" destOrd="0" presId="urn:microsoft.com/office/officeart/2016/7/layout/LinearArrowProcessNumbered"/>
    <dgm:cxn modelId="{A921FF3C-413F-4E9C-BEE1-A24678F74702}" type="presParOf" srcId="{D6B461C3-5C67-47B7-8886-909002FCD99F}" destId="{96FF3348-8C30-4EEE-BF96-D181EA4B633C}" srcOrd="2" destOrd="0" presId="urn:microsoft.com/office/officeart/2016/7/layout/LinearArrowProcessNumbered"/>
    <dgm:cxn modelId="{74E9E2EB-F330-45FF-B4D7-7B9A29F9D559}" type="presParOf" srcId="{68F7B586-3AB5-4971-A4EF-D797C047468C}" destId="{DE08E47F-1A2A-4F14-AA44-BAE891892479}" srcOrd="1" destOrd="0" presId="urn:microsoft.com/office/officeart/2016/7/layout/LinearArrowProcessNumbered"/>
    <dgm:cxn modelId="{DCFA716A-820B-449F-8697-E20E83897995}" type="presParOf" srcId="{68F7B586-3AB5-4971-A4EF-D797C047468C}" destId="{D96FE94E-0A9B-4E8A-9FF6-574115444F85}" srcOrd="2" destOrd="0" presId="urn:microsoft.com/office/officeart/2016/7/layout/LinearArrowProcessNumbered"/>
    <dgm:cxn modelId="{81EB251A-252A-4B59-BA55-87ADFDC91F15}" type="presParOf" srcId="{D96FE94E-0A9B-4E8A-9FF6-574115444F85}" destId="{9058333E-84C7-484F-AE89-C5E33127FA38}" srcOrd="0" destOrd="0" presId="urn:microsoft.com/office/officeart/2016/7/layout/LinearArrowProcessNumbered"/>
    <dgm:cxn modelId="{05D7E29A-50C8-42A6-A25F-0AF766CEA2A8}" type="presParOf" srcId="{D96FE94E-0A9B-4E8A-9FF6-574115444F85}" destId="{DD4D85FB-0D14-4ED4-B12F-8D93BF14BAC2}" srcOrd="1" destOrd="0" presId="urn:microsoft.com/office/officeart/2016/7/layout/LinearArrowProcessNumbered"/>
    <dgm:cxn modelId="{149C9FF2-D4D3-4ED0-90C6-FD61FC979BB1}" type="presParOf" srcId="{DD4D85FB-0D14-4ED4-B12F-8D93BF14BAC2}" destId="{3E2F3642-239A-4FA2-A483-ED6E9DFE881D}" srcOrd="0" destOrd="0" presId="urn:microsoft.com/office/officeart/2016/7/layout/LinearArrowProcessNumbered"/>
    <dgm:cxn modelId="{CFFB1BF9-1E5E-4E1C-920D-946E71AF7508}" type="presParOf" srcId="{DD4D85FB-0D14-4ED4-B12F-8D93BF14BAC2}" destId="{0642EFAE-91FD-4205-9936-90BE64D1D388}" srcOrd="1" destOrd="0" presId="urn:microsoft.com/office/officeart/2016/7/layout/LinearArrowProcessNumbered"/>
    <dgm:cxn modelId="{4CBA9967-E538-4482-855E-AE9E7E1E7954}" type="presParOf" srcId="{DD4D85FB-0D14-4ED4-B12F-8D93BF14BAC2}" destId="{4CE935EB-EEBF-45FF-AC50-39AE96590988}" srcOrd="2" destOrd="0" presId="urn:microsoft.com/office/officeart/2016/7/layout/LinearArrowProcessNumbered"/>
    <dgm:cxn modelId="{1A458D56-54E5-4CA3-96FC-65538A3CE790}" type="presParOf" srcId="{DD4D85FB-0D14-4ED4-B12F-8D93BF14BAC2}" destId="{62280AFA-BEBA-4296-816A-62905613CFA2}" srcOrd="3" destOrd="0" presId="urn:microsoft.com/office/officeart/2016/7/layout/LinearArrowProcessNumbered"/>
    <dgm:cxn modelId="{A0D8257E-6254-477C-BA21-223CC1B98133}" type="presParOf" srcId="{D96FE94E-0A9B-4E8A-9FF6-574115444F85}" destId="{0528A9FB-4F36-45D4-9A6D-40AFAF733E26}" srcOrd="2" destOrd="0" presId="urn:microsoft.com/office/officeart/2016/7/layout/LinearArrowProcessNumbered"/>
    <dgm:cxn modelId="{DC8F09E2-1447-429F-B53C-B628CD5297BE}" type="presParOf" srcId="{68F7B586-3AB5-4971-A4EF-D797C047468C}" destId="{AD38DC8A-7A89-4DC1-A1C7-6F4DA9F78A26}" srcOrd="3" destOrd="0" presId="urn:microsoft.com/office/officeart/2016/7/layout/LinearArrowProcessNumbered"/>
    <dgm:cxn modelId="{B8E4C0F6-85B6-45BB-8812-1E582CB0323E}" type="presParOf" srcId="{68F7B586-3AB5-4971-A4EF-D797C047468C}" destId="{62871C6D-3DB7-4CCF-8DA3-0819D46A0417}" srcOrd="4" destOrd="0" presId="urn:microsoft.com/office/officeart/2016/7/layout/LinearArrowProcessNumbered"/>
    <dgm:cxn modelId="{5E25AEF6-724F-4465-9677-DE597AEBE93A}" type="presParOf" srcId="{62871C6D-3DB7-4CCF-8DA3-0819D46A0417}" destId="{70F6A1E3-4B53-4CEC-A70B-ABE8E67B0668}" srcOrd="0" destOrd="0" presId="urn:microsoft.com/office/officeart/2016/7/layout/LinearArrowProcessNumbered"/>
    <dgm:cxn modelId="{FDF4265C-FD78-485F-AC41-CC449B2464BE}" type="presParOf" srcId="{62871C6D-3DB7-4CCF-8DA3-0819D46A0417}" destId="{17291C08-6FB1-4995-B320-D3DCA33E9F0B}" srcOrd="1" destOrd="0" presId="urn:microsoft.com/office/officeart/2016/7/layout/LinearArrowProcessNumbered"/>
    <dgm:cxn modelId="{107D9E2D-F14B-4AF3-B980-0A5B9CDEF23E}" type="presParOf" srcId="{17291C08-6FB1-4995-B320-D3DCA33E9F0B}" destId="{473E8B65-B83A-4234-9CA8-ED3B80CA1D21}" srcOrd="0" destOrd="0" presId="urn:microsoft.com/office/officeart/2016/7/layout/LinearArrowProcessNumbered"/>
    <dgm:cxn modelId="{127CB108-E7F8-4CA3-897A-51A53FF26DFE}" type="presParOf" srcId="{17291C08-6FB1-4995-B320-D3DCA33E9F0B}" destId="{BA5021DC-1EC4-414D-89D4-624E06B4CE3A}" srcOrd="1" destOrd="0" presId="urn:microsoft.com/office/officeart/2016/7/layout/LinearArrowProcessNumbered"/>
    <dgm:cxn modelId="{CDAF3A65-BB1F-4CAE-BCD9-8CEBA1AAEE38}" type="presParOf" srcId="{17291C08-6FB1-4995-B320-D3DCA33E9F0B}" destId="{42383F6F-0DB2-4D58-9BF7-F560B0C08256}" srcOrd="2" destOrd="0" presId="urn:microsoft.com/office/officeart/2016/7/layout/LinearArrowProcessNumbered"/>
    <dgm:cxn modelId="{24E5C8C9-A9D0-4B85-9B82-99AC6E6C84A7}" type="presParOf" srcId="{17291C08-6FB1-4995-B320-D3DCA33E9F0B}" destId="{E253D1E2-2A33-462E-B805-0C46D56258C3}" srcOrd="3" destOrd="0" presId="urn:microsoft.com/office/officeart/2016/7/layout/LinearArrowProcessNumbered"/>
    <dgm:cxn modelId="{1F2F22E0-F534-4AFF-9803-7FCA1313088C}" type="presParOf" srcId="{62871C6D-3DB7-4CCF-8DA3-0819D46A0417}" destId="{FF234EDF-E8F2-4C51-90E2-D6C737CBDDE2}" srcOrd="2" destOrd="0" presId="urn:microsoft.com/office/officeart/2016/7/layout/LinearArrowProcessNumbered"/>
    <dgm:cxn modelId="{F69C15FD-F712-4374-AECB-40A8A7A58AC3}" type="presParOf" srcId="{68F7B586-3AB5-4971-A4EF-D797C047468C}" destId="{FA3AF21F-31CE-4C65-B2E2-51F7EC29829B}" srcOrd="5" destOrd="0" presId="urn:microsoft.com/office/officeart/2016/7/layout/LinearArrowProcessNumbered"/>
    <dgm:cxn modelId="{07CA7237-1250-4159-801B-66C0ECFCCA14}" type="presParOf" srcId="{68F7B586-3AB5-4971-A4EF-D797C047468C}" destId="{5DE3D38C-6266-4558-8C20-5435E4DFBB86}" srcOrd="6" destOrd="0" presId="urn:microsoft.com/office/officeart/2016/7/layout/LinearArrowProcessNumbered"/>
    <dgm:cxn modelId="{C626F748-B304-4A50-A88B-792C4B84D952}" type="presParOf" srcId="{5DE3D38C-6266-4558-8C20-5435E4DFBB86}" destId="{17B12967-D615-4661-9E4D-35AA6E2A5934}" srcOrd="0" destOrd="0" presId="urn:microsoft.com/office/officeart/2016/7/layout/LinearArrowProcessNumbered"/>
    <dgm:cxn modelId="{EB8DE605-4798-4F0B-8FC5-9D2F286DB47F}" type="presParOf" srcId="{5DE3D38C-6266-4558-8C20-5435E4DFBB86}" destId="{7D778E25-67CF-4316-B0BD-ED35495E23ED}" srcOrd="1" destOrd="0" presId="urn:microsoft.com/office/officeart/2016/7/layout/LinearArrowProcessNumbered"/>
    <dgm:cxn modelId="{B88CFFE2-3A54-43C9-93B1-C9CD5681BB2B}" type="presParOf" srcId="{7D778E25-67CF-4316-B0BD-ED35495E23ED}" destId="{AC9CE3AD-1866-49FF-8149-1FA78DFA419B}" srcOrd="0" destOrd="0" presId="urn:microsoft.com/office/officeart/2016/7/layout/LinearArrowProcessNumbered"/>
    <dgm:cxn modelId="{0144B751-2319-4804-9432-E920AFA2CFC1}" type="presParOf" srcId="{7D778E25-67CF-4316-B0BD-ED35495E23ED}" destId="{D63A23BB-280B-4016-A692-2FD26B643768}" srcOrd="1" destOrd="0" presId="urn:microsoft.com/office/officeart/2016/7/layout/LinearArrowProcessNumbered"/>
    <dgm:cxn modelId="{2E0925D8-04D1-4B8E-AC5B-9D4877AD4369}" type="presParOf" srcId="{7D778E25-67CF-4316-B0BD-ED35495E23ED}" destId="{EE6005CF-4B02-42D3-9AEB-74B371EA99A2}" srcOrd="2" destOrd="0" presId="urn:microsoft.com/office/officeart/2016/7/layout/LinearArrowProcessNumbered"/>
    <dgm:cxn modelId="{EC5E53F5-845C-4172-9239-125998E69467}" type="presParOf" srcId="{7D778E25-67CF-4316-B0BD-ED35495E23ED}" destId="{8A9998CF-4665-4535-A000-5326017C3CBC}" srcOrd="3" destOrd="0" presId="urn:microsoft.com/office/officeart/2016/7/layout/LinearArrowProcessNumbered"/>
    <dgm:cxn modelId="{37E4A098-DCC9-491B-AB36-667980A519F0}" type="presParOf" srcId="{5DE3D38C-6266-4558-8C20-5435E4DFBB86}" destId="{FCE848BF-0924-4AFD-A179-B3090B36E518}" srcOrd="2" destOrd="0" presId="urn:microsoft.com/office/officeart/2016/7/layout/LinearArrowProcessNumbered"/>
    <dgm:cxn modelId="{E8F05F19-5612-42AB-8026-103B8FA81E6C}" type="presParOf" srcId="{68F7B586-3AB5-4971-A4EF-D797C047468C}" destId="{8EA3BF27-451F-4D53-A3C7-02103675CBA7}" srcOrd="7" destOrd="0" presId="urn:microsoft.com/office/officeart/2016/7/layout/LinearArrowProcessNumbered"/>
    <dgm:cxn modelId="{BFB77623-4BB6-4484-954F-CADEDB207BE3}" type="presParOf" srcId="{68F7B586-3AB5-4971-A4EF-D797C047468C}" destId="{A8B6C480-3D3C-472C-A075-B87461738F7B}" srcOrd="8" destOrd="0" presId="urn:microsoft.com/office/officeart/2016/7/layout/LinearArrowProcessNumbered"/>
    <dgm:cxn modelId="{3F399D31-12BC-4731-BDA3-5546E07FFE98}" type="presParOf" srcId="{A8B6C480-3D3C-472C-A075-B87461738F7B}" destId="{A4E7C620-B341-4121-A546-DE2F7C34F952}" srcOrd="0" destOrd="0" presId="urn:microsoft.com/office/officeart/2016/7/layout/LinearArrowProcessNumbered"/>
    <dgm:cxn modelId="{C56E696A-F3C5-4590-94AC-D6A488CACBA8}" type="presParOf" srcId="{A8B6C480-3D3C-472C-A075-B87461738F7B}" destId="{3CC76AB5-3A08-4B0B-B168-3B199730C700}" srcOrd="1" destOrd="0" presId="urn:microsoft.com/office/officeart/2016/7/layout/LinearArrowProcessNumbered"/>
    <dgm:cxn modelId="{6A388E9B-6A75-42C0-99C3-07ADFEFB151A}" type="presParOf" srcId="{3CC76AB5-3A08-4B0B-B168-3B199730C700}" destId="{2DA7290B-99E9-4CFF-8031-2F9AB2F3B329}" srcOrd="0" destOrd="0" presId="urn:microsoft.com/office/officeart/2016/7/layout/LinearArrowProcessNumbered"/>
    <dgm:cxn modelId="{A133825F-79CF-4BBD-99AD-8EBA9D25A36B}" type="presParOf" srcId="{3CC76AB5-3A08-4B0B-B168-3B199730C700}" destId="{1C4482EF-19DF-48A1-A52D-F5577FFC3B8D}" srcOrd="1" destOrd="0" presId="urn:microsoft.com/office/officeart/2016/7/layout/LinearArrowProcessNumbered"/>
    <dgm:cxn modelId="{058124D7-D44C-4363-AB41-F75E7370C98C}" type="presParOf" srcId="{3CC76AB5-3A08-4B0B-B168-3B199730C700}" destId="{7D3BAB26-A797-441F-8270-00B3895ECE19}" srcOrd="2" destOrd="0" presId="urn:microsoft.com/office/officeart/2016/7/layout/LinearArrowProcessNumbered"/>
    <dgm:cxn modelId="{3C4D87C7-2353-4D35-8427-C1C9F4F3C09D}" type="presParOf" srcId="{3CC76AB5-3A08-4B0B-B168-3B199730C700}" destId="{70F4BEAE-E97E-4D08-B1C9-B66BF9996CCA}" srcOrd="3" destOrd="0" presId="urn:microsoft.com/office/officeart/2016/7/layout/LinearArrowProcessNumbered"/>
    <dgm:cxn modelId="{724518C5-D8D9-42B4-AA2E-4A873EAE45B8}" type="presParOf" srcId="{A8B6C480-3D3C-472C-A075-B87461738F7B}" destId="{FBB55655-02F4-475F-A509-4C8A9793AAE8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9B5C1-689D-4DFE-AB55-260613173E36}">
      <dsp:nvSpPr>
        <dsp:cNvPr id="0" name=""/>
        <dsp:cNvSpPr/>
      </dsp:nvSpPr>
      <dsp:spPr>
        <a:xfrm>
          <a:off x="0" y="160003"/>
          <a:ext cx="5614987" cy="7110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ea typeface="+mn-ea"/>
              <a:cs typeface="+mn-cs"/>
            </a:rPr>
            <a:t>Images/Sketches</a:t>
          </a:r>
          <a:r>
            <a:rPr lang="en-US" sz="1300" kern="1200">
              <a:solidFill>
                <a:srgbClr val="FFFFFF"/>
              </a:solidFill>
              <a:ea typeface="+mn-ea"/>
              <a:cs typeface="+mn-cs"/>
            </a:rPr>
            <a:t> – Rough drawings showing characters, backgrounds, or objects.</a:t>
          </a:r>
        </a:p>
      </dsp:txBody>
      <dsp:txXfrm>
        <a:off x="34711" y="194714"/>
        <a:ext cx="5545565" cy="641645"/>
      </dsp:txXfrm>
    </dsp:sp>
    <dsp:sp modelId="{D3D16DF0-4C93-4000-A54D-756B9AFD1036}">
      <dsp:nvSpPr>
        <dsp:cNvPr id="0" name=""/>
        <dsp:cNvSpPr/>
      </dsp:nvSpPr>
      <dsp:spPr>
        <a:xfrm>
          <a:off x="0" y="908511"/>
          <a:ext cx="5614987" cy="7110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ea typeface="+mn-ea"/>
              <a:cs typeface="+mn-cs"/>
            </a:rPr>
            <a:t>Frames/Panels</a:t>
          </a:r>
          <a:r>
            <a:rPr lang="en-US" sz="1300" kern="1200">
              <a:solidFill>
                <a:srgbClr val="FFFFFF"/>
              </a:solidFill>
              <a:ea typeface="+mn-ea"/>
              <a:cs typeface="+mn-cs"/>
            </a:rPr>
            <a:t> – Boxes that represent shots or scenes.</a:t>
          </a:r>
          <a:br>
            <a:rPr lang="en-US" sz="1300" kern="1200">
              <a:ea typeface="+mn-ea"/>
              <a:cs typeface="+mn-cs"/>
            </a:rPr>
          </a:br>
          <a:endParaRPr lang="en-US" sz="1300" kern="1200">
            <a:solidFill>
              <a:srgbClr val="FFFFFF"/>
            </a:solidFill>
            <a:ea typeface="+mn-ea"/>
            <a:cs typeface="+mn-cs"/>
          </a:endParaRPr>
        </a:p>
      </dsp:txBody>
      <dsp:txXfrm>
        <a:off x="34711" y="943222"/>
        <a:ext cx="5545565" cy="641645"/>
      </dsp:txXfrm>
    </dsp:sp>
    <dsp:sp modelId="{8F2948EC-9FFA-4CEA-8DC4-23E051D1F71D}">
      <dsp:nvSpPr>
        <dsp:cNvPr id="0" name=""/>
        <dsp:cNvSpPr/>
      </dsp:nvSpPr>
      <dsp:spPr>
        <a:xfrm>
          <a:off x="0" y="1657018"/>
          <a:ext cx="5614987" cy="7110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ea typeface="+mn-ea"/>
              <a:cs typeface="+mn-cs"/>
            </a:rPr>
            <a:t>Action Description</a:t>
          </a:r>
          <a:r>
            <a:rPr lang="en-US" sz="1300" kern="1200">
              <a:solidFill>
                <a:srgbClr val="FFFFFF"/>
              </a:solidFill>
              <a:ea typeface="+mn-ea"/>
              <a:cs typeface="+mn-cs"/>
            </a:rPr>
            <a:t> – Notes about what happens in the shot (movement, expressions, etc.).</a:t>
          </a:r>
        </a:p>
      </dsp:txBody>
      <dsp:txXfrm>
        <a:off x="34711" y="1691729"/>
        <a:ext cx="5545565" cy="641645"/>
      </dsp:txXfrm>
    </dsp:sp>
    <dsp:sp modelId="{9CD151CC-ECB5-45D9-A76B-86297922701F}">
      <dsp:nvSpPr>
        <dsp:cNvPr id="0" name=""/>
        <dsp:cNvSpPr/>
      </dsp:nvSpPr>
      <dsp:spPr>
        <a:xfrm>
          <a:off x="0" y="2405526"/>
          <a:ext cx="5614987" cy="7110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ea typeface="+mn-ea"/>
              <a:cs typeface="+mn-cs"/>
            </a:rPr>
            <a:t>Dialogue/Audio</a:t>
          </a:r>
          <a:r>
            <a:rPr lang="en-US" sz="1300" kern="1200">
              <a:solidFill>
                <a:srgbClr val="FFFFFF"/>
              </a:solidFill>
              <a:ea typeface="+mn-ea"/>
              <a:cs typeface="+mn-cs"/>
            </a:rPr>
            <a:t> – Words spoken, sound effects, or music cues.</a:t>
          </a:r>
          <a:br>
            <a:rPr lang="en-US" sz="1300" kern="1200">
              <a:ea typeface="+mn-ea"/>
              <a:cs typeface="+mn-cs"/>
            </a:rPr>
          </a:br>
          <a:endParaRPr lang="en-US" sz="1300" kern="1200">
            <a:solidFill>
              <a:srgbClr val="FFFFFF"/>
            </a:solidFill>
            <a:ea typeface="+mn-ea"/>
            <a:cs typeface="+mn-cs"/>
          </a:endParaRPr>
        </a:p>
      </dsp:txBody>
      <dsp:txXfrm>
        <a:off x="34711" y="2440237"/>
        <a:ext cx="5545565" cy="641645"/>
      </dsp:txXfrm>
    </dsp:sp>
    <dsp:sp modelId="{8E395DE7-4852-4D10-B38E-1CFAC2F5600D}">
      <dsp:nvSpPr>
        <dsp:cNvPr id="0" name=""/>
        <dsp:cNvSpPr/>
      </dsp:nvSpPr>
      <dsp:spPr>
        <a:xfrm>
          <a:off x="0" y="3154034"/>
          <a:ext cx="5614987" cy="7110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ea typeface="+mn-ea"/>
              <a:cs typeface="+mn-cs"/>
            </a:rPr>
            <a:t>Camera Directions</a:t>
          </a:r>
          <a:r>
            <a:rPr lang="en-US" sz="1300" kern="1200">
              <a:ea typeface="+mn-ea"/>
              <a:cs typeface="+mn-cs"/>
            </a:rPr>
            <a:t> – Notes like </a:t>
          </a:r>
          <a:r>
            <a:rPr lang="en-US" sz="1300" i="1" kern="1200">
              <a:ea typeface="+mn-ea"/>
              <a:cs typeface="+mn-cs"/>
            </a:rPr>
            <a:t>close-up, zoom, pan, fade in/out</a:t>
          </a:r>
          <a:r>
            <a:rPr lang="en-US" sz="1300" kern="1200">
              <a:ea typeface="+mn-ea"/>
              <a:cs typeface="+mn-cs"/>
            </a:rPr>
            <a:t>. (These are helpful for bigger projects)</a:t>
          </a:r>
          <a:br>
            <a:rPr lang="en-US" sz="1300" kern="1200">
              <a:ea typeface="+mn-ea"/>
              <a:cs typeface="+mn-cs"/>
            </a:rPr>
          </a:br>
          <a:endParaRPr lang="en-US" sz="1300" kern="1200">
            <a:solidFill>
              <a:srgbClr val="FFFFFF"/>
            </a:solidFill>
            <a:ea typeface="+mn-ea"/>
            <a:cs typeface="+mn-cs"/>
          </a:endParaRPr>
        </a:p>
      </dsp:txBody>
      <dsp:txXfrm>
        <a:off x="34711" y="3188745"/>
        <a:ext cx="5545565" cy="641645"/>
      </dsp:txXfrm>
    </dsp:sp>
    <dsp:sp modelId="{3E9210F1-6DA1-4967-87E4-D4264625C3B2}">
      <dsp:nvSpPr>
        <dsp:cNvPr id="0" name=""/>
        <dsp:cNvSpPr/>
      </dsp:nvSpPr>
      <dsp:spPr>
        <a:xfrm>
          <a:off x="0" y="3902541"/>
          <a:ext cx="5614987" cy="7110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ea typeface="+mn-ea"/>
              <a:cs typeface="+mn-cs"/>
            </a:rPr>
            <a:t>Timing</a:t>
          </a:r>
          <a:r>
            <a:rPr lang="en-US" sz="1300" kern="1200">
              <a:solidFill>
                <a:srgbClr val="FFFFFF"/>
              </a:solidFill>
              <a:ea typeface="+mn-ea"/>
              <a:cs typeface="+mn-cs"/>
            </a:rPr>
            <a:t> – Optional, but helps estimate length of each shot.</a:t>
          </a:r>
        </a:p>
      </dsp:txBody>
      <dsp:txXfrm>
        <a:off x="34711" y="3937252"/>
        <a:ext cx="5545565" cy="641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A9006-05F6-4427-ADAC-A83BD2327E44}">
      <dsp:nvSpPr>
        <dsp:cNvPr id="0" name=""/>
        <dsp:cNvSpPr/>
      </dsp:nvSpPr>
      <dsp:spPr>
        <a:xfrm>
          <a:off x="1244257" y="636502"/>
          <a:ext cx="994192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28C21-B6D6-42FC-BCE1-A06662F39E65}">
      <dsp:nvSpPr>
        <dsp:cNvPr id="0" name=""/>
        <dsp:cNvSpPr/>
      </dsp:nvSpPr>
      <dsp:spPr>
        <a:xfrm>
          <a:off x="2298101" y="553026"/>
          <a:ext cx="114332" cy="214745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16412"/>
            <a:satOff val="-337"/>
            <a:lumOff val="-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16412"/>
              <a:satOff val="-337"/>
              <a:lumOff val="-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857A5-BD7F-4523-A476-C62E358DAEA7}">
      <dsp:nvSpPr>
        <dsp:cNvPr id="0" name=""/>
        <dsp:cNvSpPr/>
      </dsp:nvSpPr>
      <dsp:spPr>
        <a:xfrm>
          <a:off x="606268" y="122823"/>
          <a:ext cx="1027430" cy="10274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70" tIns="39870" rIns="39870" bIns="3987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756732" y="273287"/>
        <a:ext cx="726502" cy="726502"/>
      </dsp:txXfrm>
    </dsp:sp>
    <dsp:sp modelId="{96FF3348-8C30-4EEE-BF96-D181EA4B633C}">
      <dsp:nvSpPr>
        <dsp:cNvPr id="0" name=""/>
        <dsp:cNvSpPr/>
      </dsp:nvSpPr>
      <dsp:spPr>
        <a:xfrm>
          <a:off x="1517" y="1315853"/>
          <a:ext cx="223693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32824"/>
            <a:satOff val="-673"/>
            <a:lumOff val="-1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232824"/>
              <a:satOff val="-673"/>
              <a:lumOff val="-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452" tIns="165100" rIns="1764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Define the story</a:t>
          </a:r>
          <a:r>
            <a:rPr lang="en-US" sz="1100" b="0" i="0" kern="1200"/>
            <a:t> – Break it down into key scenes (beginning, middle, end).</a:t>
          </a:r>
          <a:br>
            <a:rPr lang="en-US" sz="1100" b="0" i="0" kern="1200"/>
          </a:br>
          <a:br>
            <a:rPr lang="en-US" sz="1100" b="0" i="0" kern="1200"/>
          </a:br>
          <a:endParaRPr lang="en-US" sz="1100" kern="1200"/>
        </a:p>
      </dsp:txBody>
      <dsp:txXfrm>
        <a:off x="1517" y="1708973"/>
        <a:ext cx="2236932" cy="1572480"/>
      </dsp:txXfrm>
    </dsp:sp>
    <dsp:sp modelId="{3E2F3642-239A-4FA2-A483-ED6E9DFE881D}">
      <dsp:nvSpPr>
        <dsp:cNvPr id="0" name=""/>
        <dsp:cNvSpPr/>
      </dsp:nvSpPr>
      <dsp:spPr>
        <a:xfrm>
          <a:off x="2486998" y="636502"/>
          <a:ext cx="2236932" cy="72"/>
        </a:xfrm>
        <a:prstGeom prst="rect">
          <a:avLst/>
        </a:prstGeom>
        <a:solidFill>
          <a:schemeClr val="accent2">
            <a:tint val="40000"/>
            <a:alpha val="90000"/>
            <a:hueOff val="349236"/>
            <a:satOff val="-1010"/>
            <a:lumOff val="-2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349236"/>
              <a:satOff val="-1010"/>
              <a:lumOff val="-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2EFAE-91FD-4205-9936-90BE64D1D388}">
      <dsp:nvSpPr>
        <dsp:cNvPr id="0" name=""/>
        <dsp:cNvSpPr/>
      </dsp:nvSpPr>
      <dsp:spPr>
        <a:xfrm>
          <a:off x="4783582" y="553026"/>
          <a:ext cx="114332" cy="214745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65648"/>
            <a:satOff val="-1347"/>
            <a:lumOff val="-29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465648"/>
              <a:satOff val="-1347"/>
              <a:lumOff val="-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935EB-EEBF-45FF-AC50-39AE96590988}">
      <dsp:nvSpPr>
        <dsp:cNvPr id="0" name=""/>
        <dsp:cNvSpPr/>
      </dsp:nvSpPr>
      <dsp:spPr>
        <a:xfrm>
          <a:off x="3091748" y="122823"/>
          <a:ext cx="1027430" cy="1027430"/>
        </a:xfrm>
        <a:prstGeom prst="ellipse">
          <a:avLst/>
        </a:prstGeom>
        <a:solidFill>
          <a:schemeClr val="accent2">
            <a:hueOff val="338703"/>
            <a:satOff val="-1658"/>
            <a:lumOff val="931"/>
            <a:alphaOff val="0"/>
          </a:schemeClr>
        </a:solidFill>
        <a:ln w="19050" cap="rnd" cmpd="sng" algn="ctr">
          <a:solidFill>
            <a:schemeClr val="accent2">
              <a:hueOff val="338703"/>
              <a:satOff val="-1658"/>
              <a:lumOff val="9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70" tIns="39870" rIns="39870" bIns="3987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3242212" y="273287"/>
        <a:ext cx="726502" cy="726502"/>
      </dsp:txXfrm>
    </dsp:sp>
    <dsp:sp modelId="{0528A9FB-4F36-45D4-9A6D-40AFAF733E26}">
      <dsp:nvSpPr>
        <dsp:cNvPr id="0" name=""/>
        <dsp:cNvSpPr/>
      </dsp:nvSpPr>
      <dsp:spPr>
        <a:xfrm>
          <a:off x="2486998" y="1315853"/>
          <a:ext cx="223693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82060"/>
            <a:satOff val="-1683"/>
            <a:lumOff val="-3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82060"/>
              <a:satOff val="-1683"/>
              <a:lumOff val="-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452" tIns="165100" rIns="1764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Decide on shots</a:t>
          </a:r>
          <a:r>
            <a:rPr lang="en-US" sz="1100" b="0" i="0" kern="1200"/>
            <a:t> – What camera angles or perspectives will best tell each moment?</a:t>
          </a:r>
          <a:br>
            <a:rPr lang="en-US" sz="1100" b="0" i="0" kern="1200"/>
          </a:br>
          <a:br>
            <a:rPr lang="en-US" sz="1100" b="0" i="0" kern="1200"/>
          </a:br>
          <a:endParaRPr lang="en-US" sz="1100" kern="1200"/>
        </a:p>
      </dsp:txBody>
      <dsp:txXfrm>
        <a:off x="2486998" y="1708973"/>
        <a:ext cx="2236932" cy="1572480"/>
      </dsp:txXfrm>
    </dsp:sp>
    <dsp:sp modelId="{473E8B65-B83A-4234-9CA8-ED3B80CA1D21}">
      <dsp:nvSpPr>
        <dsp:cNvPr id="0" name=""/>
        <dsp:cNvSpPr/>
      </dsp:nvSpPr>
      <dsp:spPr>
        <a:xfrm>
          <a:off x="4972478" y="636502"/>
          <a:ext cx="2236932" cy="72"/>
        </a:xfrm>
        <a:prstGeom prst="rect">
          <a:avLst/>
        </a:prstGeom>
        <a:solidFill>
          <a:schemeClr val="accent2">
            <a:tint val="40000"/>
            <a:alpha val="90000"/>
            <a:hueOff val="698472"/>
            <a:satOff val="-2020"/>
            <a:lumOff val="-4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98472"/>
              <a:satOff val="-2020"/>
              <a:lumOff val="-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021DC-1EC4-414D-89D4-624E06B4CE3A}">
      <dsp:nvSpPr>
        <dsp:cNvPr id="0" name=""/>
        <dsp:cNvSpPr/>
      </dsp:nvSpPr>
      <dsp:spPr>
        <a:xfrm>
          <a:off x="7269062" y="553026"/>
          <a:ext cx="114332" cy="214745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814885"/>
            <a:satOff val="-2356"/>
            <a:lumOff val="-5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14885"/>
              <a:satOff val="-2356"/>
              <a:lumOff val="-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83F6F-0DB2-4D58-9BF7-F560B0C08256}">
      <dsp:nvSpPr>
        <dsp:cNvPr id="0" name=""/>
        <dsp:cNvSpPr/>
      </dsp:nvSpPr>
      <dsp:spPr>
        <a:xfrm>
          <a:off x="5577229" y="122823"/>
          <a:ext cx="1027430" cy="1027430"/>
        </a:xfrm>
        <a:prstGeom prst="ellipse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70" tIns="39870" rIns="39870" bIns="3987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5727693" y="273287"/>
        <a:ext cx="726502" cy="726502"/>
      </dsp:txXfrm>
    </dsp:sp>
    <dsp:sp modelId="{FF234EDF-E8F2-4C51-90E2-D6C737CBDDE2}">
      <dsp:nvSpPr>
        <dsp:cNvPr id="0" name=""/>
        <dsp:cNvSpPr/>
      </dsp:nvSpPr>
      <dsp:spPr>
        <a:xfrm>
          <a:off x="4972478" y="1315853"/>
          <a:ext cx="223693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931297"/>
            <a:satOff val="-2693"/>
            <a:lumOff val="-5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931297"/>
              <a:satOff val="-2693"/>
              <a:lumOff val="-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452" tIns="165100" rIns="1764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Draw frames</a:t>
          </a:r>
          <a:r>
            <a:rPr lang="en-US" sz="1100" b="0" i="0" kern="1200"/>
            <a:t> – Simple stick figures are fine—don’t worry about being a great artist.</a:t>
          </a:r>
          <a:br>
            <a:rPr lang="en-US" sz="1100" b="0" i="0" kern="1200"/>
          </a:br>
          <a:br>
            <a:rPr lang="en-US" sz="1100" b="0" i="0" kern="1200"/>
          </a:br>
          <a:endParaRPr lang="en-US" sz="1100" kern="1200"/>
        </a:p>
      </dsp:txBody>
      <dsp:txXfrm>
        <a:off x="4972478" y="1708973"/>
        <a:ext cx="2236932" cy="1572480"/>
      </dsp:txXfrm>
    </dsp:sp>
    <dsp:sp modelId="{AC9CE3AD-1866-49FF-8149-1FA78DFA419B}">
      <dsp:nvSpPr>
        <dsp:cNvPr id="0" name=""/>
        <dsp:cNvSpPr/>
      </dsp:nvSpPr>
      <dsp:spPr>
        <a:xfrm>
          <a:off x="7457959" y="636502"/>
          <a:ext cx="2236932" cy="72"/>
        </a:xfrm>
        <a:prstGeom prst="rect">
          <a:avLst/>
        </a:prstGeom>
        <a:solidFill>
          <a:schemeClr val="accent2">
            <a:tint val="40000"/>
            <a:alpha val="90000"/>
            <a:hueOff val="1047709"/>
            <a:satOff val="-3030"/>
            <a:lumOff val="-6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47709"/>
              <a:satOff val="-3030"/>
              <a:lumOff val="-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A23BB-280B-4016-A692-2FD26B643768}">
      <dsp:nvSpPr>
        <dsp:cNvPr id="0" name=""/>
        <dsp:cNvSpPr/>
      </dsp:nvSpPr>
      <dsp:spPr>
        <a:xfrm>
          <a:off x="9754543" y="553026"/>
          <a:ext cx="114332" cy="214745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164121"/>
            <a:satOff val="-3366"/>
            <a:lumOff val="-7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164121"/>
              <a:satOff val="-3366"/>
              <a:lumOff val="-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005CF-4B02-42D3-9AEB-74B371EA99A2}">
      <dsp:nvSpPr>
        <dsp:cNvPr id="0" name=""/>
        <dsp:cNvSpPr/>
      </dsp:nvSpPr>
      <dsp:spPr>
        <a:xfrm>
          <a:off x="8062710" y="122823"/>
          <a:ext cx="1027430" cy="1027430"/>
        </a:xfrm>
        <a:prstGeom prst="ellipse">
          <a:avLst/>
        </a:prstGeom>
        <a:solidFill>
          <a:schemeClr val="accent2">
            <a:hueOff val="1016110"/>
            <a:satOff val="-4974"/>
            <a:lumOff val="2794"/>
            <a:alphaOff val="0"/>
          </a:schemeClr>
        </a:solidFill>
        <a:ln w="19050" cap="rnd" cmpd="sng" algn="ctr">
          <a:solidFill>
            <a:schemeClr val="accent2">
              <a:hueOff val="1016110"/>
              <a:satOff val="-4974"/>
              <a:lumOff val="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70" tIns="39870" rIns="39870" bIns="3987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4</a:t>
          </a:r>
        </a:p>
      </dsp:txBody>
      <dsp:txXfrm>
        <a:off x="8213174" y="273287"/>
        <a:ext cx="726502" cy="726502"/>
      </dsp:txXfrm>
    </dsp:sp>
    <dsp:sp modelId="{FCE848BF-0924-4AFD-A179-B3090B36E518}">
      <dsp:nvSpPr>
        <dsp:cNvPr id="0" name=""/>
        <dsp:cNvSpPr/>
      </dsp:nvSpPr>
      <dsp:spPr>
        <a:xfrm>
          <a:off x="7457959" y="1315853"/>
          <a:ext cx="223693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1280533"/>
            <a:satOff val="-3703"/>
            <a:lumOff val="-79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280533"/>
              <a:satOff val="-3703"/>
              <a:lumOff val="-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452" tIns="165100" rIns="1764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Add notes</a:t>
          </a:r>
          <a:r>
            <a:rPr lang="en-US" sz="1100" b="0" i="0" kern="1200"/>
            <a:t> – Dialogue, actions, sound, and camera movement.</a:t>
          </a:r>
          <a:br>
            <a:rPr lang="en-US" sz="1100" b="0" i="0" kern="1200"/>
          </a:br>
          <a:br>
            <a:rPr lang="en-US" sz="1100" b="0" i="0" kern="1200"/>
          </a:br>
          <a:endParaRPr lang="en-US" sz="1100" kern="1200"/>
        </a:p>
      </dsp:txBody>
      <dsp:txXfrm>
        <a:off x="7457959" y="1708973"/>
        <a:ext cx="2236932" cy="1572480"/>
      </dsp:txXfrm>
    </dsp:sp>
    <dsp:sp modelId="{2DA7290B-99E9-4CFF-8031-2F9AB2F3B329}">
      <dsp:nvSpPr>
        <dsp:cNvPr id="0" name=""/>
        <dsp:cNvSpPr/>
      </dsp:nvSpPr>
      <dsp:spPr>
        <a:xfrm>
          <a:off x="9943439" y="636502"/>
          <a:ext cx="1118466" cy="72"/>
        </a:xfrm>
        <a:prstGeom prst="rect">
          <a:avLst/>
        </a:prstGeom>
        <a:solidFill>
          <a:schemeClr val="accent2">
            <a:tint val="40000"/>
            <a:alpha val="90000"/>
            <a:hueOff val="1396945"/>
            <a:satOff val="-4040"/>
            <a:lumOff val="-8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396945"/>
              <a:satOff val="-4040"/>
              <a:lumOff val="-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BAB26-A797-441F-8270-00B3895ECE19}">
      <dsp:nvSpPr>
        <dsp:cNvPr id="0" name=""/>
        <dsp:cNvSpPr/>
      </dsp:nvSpPr>
      <dsp:spPr>
        <a:xfrm>
          <a:off x="10548190" y="122823"/>
          <a:ext cx="1027430" cy="1027430"/>
        </a:xfrm>
        <a:prstGeom prst="ellipse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70" tIns="39870" rIns="39870" bIns="3987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5</a:t>
          </a:r>
        </a:p>
      </dsp:txBody>
      <dsp:txXfrm>
        <a:off x="10698654" y="273287"/>
        <a:ext cx="726502" cy="726502"/>
      </dsp:txXfrm>
    </dsp:sp>
    <dsp:sp modelId="{FBB55655-02F4-475F-A509-4C8A9793AAE8}">
      <dsp:nvSpPr>
        <dsp:cNvPr id="0" name=""/>
        <dsp:cNvSpPr/>
      </dsp:nvSpPr>
      <dsp:spPr>
        <a:xfrm>
          <a:off x="9943439" y="1315853"/>
          <a:ext cx="223693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452" tIns="165100" rIns="1764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Review and adjust</a:t>
          </a:r>
          <a:r>
            <a:rPr lang="en-US" sz="1100" b="0" i="0" kern="1200"/>
            <a:t> – Make sure the flow makes sense before production.</a:t>
          </a:r>
          <a:br>
            <a:rPr lang="en-US" sz="1100" b="0" i="0" kern="1200"/>
          </a:br>
          <a:endParaRPr lang="en-US" sz="1100" kern="1200"/>
        </a:p>
      </dsp:txBody>
      <dsp:txXfrm>
        <a:off x="9943439" y="1708973"/>
        <a:ext cx="2236932" cy="157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A9006-05F6-4427-ADAC-A83BD2327E44}">
      <dsp:nvSpPr>
        <dsp:cNvPr id="0" name=""/>
        <dsp:cNvSpPr/>
      </dsp:nvSpPr>
      <dsp:spPr>
        <a:xfrm>
          <a:off x="1249112" y="636502"/>
          <a:ext cx="993221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28C21-B6D6-42FC-BCE1-A06662F39E65}">
      <dsp:nvSpPr>
        <dsp:cNvPr id="0" name=""/>
        <dsp:cNvSpPr/>
      </dsp:nvSpPr>
      <dsp:spPr>
        <a:xfrm>
          <a:off x="2301926" y="553026"/>
          <a:ext cx="114220" cy="214745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16412"/>
            <a:satOff val="-337"/>
            <a:lumOff val="-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16412"/>
              <a:satOff val="-337"/>
              <a:lumOff val="-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857A5-BD7F-4523-A476-C62E358DAEA7}">
      <dsp:nvSpPr>
        <dsp:cNvPr id="0" name=""/>
        <dsp:cNvSpPr/>
      </dsp:nvSpPr>
      <dsp:spPr>
        <a:xfrm>
          <a:off x="611244" y="122823"/>
          <a:ext cx="1027430" cy="10274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70" tIns="39870" rIns="39870" bIns="3987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761708" y="273287"/>
        <a:ext cx="726502" cy="726502"/>
      </dsp:txXfrm>
    </dsp:sp>
    <dsp:sp modelId="{96FF3348-8C30-4EEE-BF96-D181EA4B633C}">
      <dsp:nvSpPr>
        <dsp:cNvPr id="0" name=""/>
        <dsp:cNvSpPr/>
      </dsp:nvSpPr>
      <dsp:spPr>
        <a:xfrm>
          <a:off x="7585" y="1315853"/>
          <a:ext cx="22347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32824"/>
            <a:satOff val="-673"/>
            <a:lumOff val="-1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232824"/>
              <a:satOff val="-673"/>
              <a:lumOff val="-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279" tIns="165100" rIns="176279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latin typeface="Century Gothic" panose="020B0502020202020204"/>
            </a:rPr>
            <a:t>Identify Actors</a:t>
          </a:r>
          <a:r>
            <a:rPr lang="en-US" sz="1100" b="0" i="0" kern="1200">
              <a:latin typeface="Century Gothic" panose="020B0502020202020204"/>
            </a:rPr>
            <a:t> – Who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is </a:t>
          </a:r>
          <a:r>
            <a:rPr lang="en-US" sz="1100" b="0" i="0" kern="1200">
              <a:latin typeface="Century Gothic" panose="020B0502020202020204"/>
            </a:rPr>
            <a:t>going to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be </a:t>
          </a:r>
          <a:r>
            <a:rPr lang="en-US" sz="1100" b="0" i="0" kern="1200">
              <a:latin typeface="Century Gothic" panose="020B0502020202020204"/>
            </a:rPr>
            <a:t>using this product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?</a:t>
          </a:r>
          <a:br>
            <a:rPr lang="en-US" sz="1100" b="0" i="0" kern="1200"/>
          </a:br>
          <a:br>
            <a:rPr lang="en-US" sz="1100" b="0" i="0" kern="1200"/>
          </a:br>
          <a:endParaRPr lang="en-US" sz="1100" kern="1200"/>
        </a:p>
      </dsp:txBody>
      <dsp:txXfrm>
        <a:off x="7585" y="1708973"/>
        <a:ext cx="2234748" cy="1572480"/>
      </dsp:txXfrm>
    </dsp:sp>
    <dsp:sp modelId="{3E2F3642-239A-4FA2-A483-ED6E9DFE881D}">
      <dsp:nvSpPr>
        <dsp:cNvPr id="0" name=""/>
        <dsp:cNvSpPr/>
      </dsp:nvSpPr>
      <dsp:spPr>
        <a:xfrm>
          <a:off x="2490638" y="636502"/>
          <a:ext cx="2234748" cy="72"/>
        </a:xfrm>
        <a:prstGeom prst="rect">
          <a:avLst/>
        </a:prstGeom>
        <a:solidFill>
          <a:schemeClr val="accent2">
            <a:tint val="40000"/>
            <a:alpha val="90000"/>
            <a:hueOff val="349236"/>
            <a:satOff val="-1010"/>
            <a:lumOff val="-2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349236"/>
              <a:satOff val="-1010"/>
              <a:lumOff val="-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2EFAE-91FD-4205-9936-90BE64D1D388}">
      <dsp:nvSpPr>
        <dsp:cNvPr id="0" name=""/>
        <dsp:cNvSpPr/>
      </dsp:nvSpPr>
      <dsp:spPr>
        <a:xfrm>
          <a:off x="4784980" y="553026"/>
          <a:ext cx="114220" cy="214745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65648"/>
            <a:satOff val="-1347"/>
            <a:lumOff val="-29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465648"/>
              <a:satOff val="-1347"/>
              <a:lumOff val="-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935EB-EEBF-45FF-AC50-39AE96590988}">
      <dsp:nvSpPr>
        <dsp:cNvPr id="0" name=""/>
        <dsp:cNvSpPr/>
      </dsp:nvSpPr>
      <dsp:spPr>
        <a:xfrm>
          <a:off x="3094297" y="122823"/>
          <a:ext cx="1027430" cy="1027430"/>
        </a:xfrm>
        <a:prstGeom prst="ellipse">
          <a:avLst/>
        </a:prstGeom>
        <a:solidFill>
          <a:schemeClr val="accent2">
            <a:hueOff val="338703"/>
            <a:satOff val="-1658"/>
            <a:lumOff val="931"/>
            <a:alphaOff val="0"/>
          </a:schemeClr>
        </a:solidFill>
        <a:ln w="19050" cap="rnd" cmpd="sng" algn="ctr">
          <a:solidFill>
            <a:schemeClr val="accent2">
              <a:hueOff val="338703"/>
              <a:satOff val="-1658"/>
              <a:lumOff val="9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70" tIns="39870" rIns="39870" bIns="3987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3244761" y="273287"/>
        <a:ext cx="726502" cy="726502"/>
      </dsp:txXfrm>
    </dsp:sp>
    <dsp:sp modelId="{0528A9FB-4F36-45D4-9A6D-40AFAF733E26}">
      <dsp:nvSpPr>
        <dsp:cNvPr id="0" name=""/>
        <dsp:cNvSpPr/>
      </dsp:nvSpPr>
      <dsp:spPr>
        <a:xfrm>
          <a:off x="2490638" y="1315853"/>
          <a:ext cx="22347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82060"/>
            <a:satOff val="-1683"/>
            <a:lumOff val="-3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82060"/>
              <a:satOff val="-1683"/>
              <a:lumOff val="-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279" tIns="165100" rIns="176279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latin typeface="Century Gothic" panose="020B0502020202020204"/>
            </a:rPr>
            <a:t>Identify Use</a:t>
          </a:r>
          <a:r>
            <a:rPr lang="en-US" sz="1100" b="1" i="0" kern="1200"/>
            <a:t> </a:t>
          </a:r>
          <a:r>
            <a:rPr lang="en-US" sz="1100" b="1" i="0" kern="1200">
              <a:latin typeface="Century Gothic" panose="020B0502020202020204"/>
            </a:rPr>
            <a:t>Cases</a:t>
          </a:r>
          <a:r>
            <a:rPr lang="en-US" sz="1100" b="0" i="0" kern="1200">
              <a:latin typeface="Century Gothic" panose="020B0502020202020204"/>
            </a:rPr>
            <a:t> </a:t>
          </a:r>
          <a:r>
            <a:rPr lang="en-US" sz="1100" b="0" i="0" kern="1200"/>
            <a:t>– </a:t>
          </a:r>
          <a:r>
            <a:rPr lang="en-US" sz="1100" b="0" i="0" kern="1200">
              <a:latin typeface="Century Gothic" panose="020B0502020202020204"/>
            </a:rPr>
            <a:t>Find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the main </a:t>
          </a:r>
          <a:r>
            <a:rPr lang="en-US" sz="1100" b="0" i="0" kern="1200">
              <a:latin typeface="Century Gothic" panose="020B0502020202020204"/>
            </a:rPr>
            <a:t>functionalities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of </a:t>
          </a:r>
          <a:r>
            <a:rPr lang="en-US" sz="1100" b="0" i="0" kern="1200">
              <a:latin typeface="Century Gothic" panose="020B0502020202020204"/>
            </a:rPr>
            <a:t>your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sz="1100" b="0" i="0" kern="1200">
              <a:latin typeface="Century Gothic" panose="020B0502020202020204"/>
            </a:rPr>
            <a:t>system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, </a:t>
          </a:r>
          <a:r>
            <a:rPr lang="en-US" sz="1100" b="0" i="0" kern="1200">
              <a:latin typeface="Century Gothic" panose="020B0502020202020204"/>
            </a:rPr>
            <a:t>each use case represents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a </a:t>
          </a:r>
          <a:r>
            <a:rPr lang="en-US" sz="1100" b="0" i="0" kern="1200">
              <a:latin typeface="Century Gothic" panose="020B0502020202020204"/>
            </a:rPr>
            <a:t>functionality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.</a:t>
          </a:r>
          <a:br>
            <a:rPr lang="en-US" sz="1100" b="0" i="0" kern="1200"/>
          </a:br>
          <a:br>
            <a:rPr lang="en-US" sz="1100" b="0" i="0" kern="1200"/>
          </a:br>
          <a:endParaRPr lang="en-US" sz="1100" kern="1200"/>
        </a:p>
      </dsp:txBody>
      <dsp:txXfrm>
        <a:off x="2490638" y="1708973"/>
        <a:ext cx="2234748" cy="1572480"/>
      </dsp:txXfrm>
    </dsp:sp>
    <dsp:sp modelId="{473E8B65-B83A-4234-9CA8-ED3B80CA1D21}">
      <dsp:nvSpPr>
        <dsp:cNvPr id="0" name=""/>
        <dsp:cNvSpPr/>
      </dsp:nvSpPr>
      <dsp:spPr>
        <a:xfrm>
          <a:off x="4973692" y="636502"/>
          <a:ext cx="2234748" cy="72"/>
        </a:xfrm>
        <a:prstGeom prst="rect">
          <a:avLst/>
        </a:prstGeom>
        <a:solidFill>
          <a:schemeClr val="accent2">
            <a:tint val="40000"/>
            <a:alpha val="90000"/>
            <a:hueOff val="698472"/>
            <a:satOff val="-2020"/>
            <a:lumOff val="-4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98472"/>
              <a:satOff val="-2020"/>
              <a:lumOff val="-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021DC-1EC4-414D-89D4-624E06B4CE3A}">
      <dsp:nvSpPr>
        <dsp:cNvPr id="0" name=""/>
        <dsp:cNvSpPr/>
      </dsp:nvSpPr>
      <dsp:spPr>
        <a:xfrm>
          <a:off x="7268033" y="553026"/>
          <a:ext cx="114220" cy="214745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814885"/>
            <a:satOff val="-2356"/>
            <a:lumOff val="-5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14885"/>
              <a:satOff val="-2356"/>
              <a:lumOff val="-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83F6F-0DB2-4D58-9BF7-F560B0C08256}">
      <dsp:nvSpPr>
        <dsp:cNvPr id="0" name=""/>
        <dsp:cNvSpPr/>
      </dsp:nvSpPr>
      <dsp:spPr>
        <a:xfrm>
          <a:off x="5577350" y="122823"/>
          <a:ext cx="1027430" cy="1027430"/>
        </a:xfrm>
        <a:prstGeom prst="ellipse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70" tIns="39870" rIns="39870" bIns="3987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5727814" y="273287"/>
        <a:ext cx="726502" cy="726502"/>
      </dsp:txXfrm>
    </dsp:sp>
    <dsp:sp modelId="{FF234EDF-E8F2-4C51-90E2-D6C737CBDDE2}">
      <dsp:nvSpPr>
        <dsp:cNvPr id="0" name=""/>
        <dsp:cNvSpPr/>
      </dsp:nvSpPr>
      <dsp:spPr>
        <a:xfrm>
          <a:off x="4973692" y="1315853"/>
          <a:ext cx="22347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931297"/>
            <a:satOff val="-2693"/>
            <a:lumOff val="-5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931297"/>
              <a:satOff val="-2693"/>
              <a:lumOff val="-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279" tIns="165100" rIns="176279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latin typeface="Century Gothic" panose="020B0502020202020204"/>
            </a:rPr>
            <a:t>Connect Actors to Relevant Use Cases</a:t>
          </a:r>
          <a:r>
            <a:rPr lang="en-US" sz="1100" b="0" i="0" kern="1200">
              <a:latin typeface="Century Gothic" panose="020B0502020202020204"/>
            </a:rPr>
            <a:t> </a:t>
          </a:r>
          <a:r>
            <a:rPr lang="en-US" sz="1100" b="0" i="0" kern="1200"/>
            <a:t>– </a:t>
          </a:r>
          <a:r>
            <a:rPr lang="en-US" sz="1100" b="0" i="0" kern="1200">
              <a:latin typeface="Century Gothic" panose="020B0502020202020204"/>
            </a:rPr>
            <a:t>Identify connections between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sz="1100" b="0" i="0" kern="1200">
              <a:latin typeface="Century Gothic" panose="020B0502020202020204"/>
            </a:rPr>
            <a:t>actors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sz="1100" b="0" i="0" kern="1200">
              <a:latin typeface="Century Gothic" panose="020B0502020202020204"/>
            </a:rPr>
            <a:t>and use cases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and draw a </a:t>
          </a:r>
          <a:r>
            <a:rPr lang="en-US" sz="1100" b="0" i="0" kern="1200">
              <a:latin typeface="Century Gothic" panose="020B0502020202020204"/>
            </a:rPr>
            <a:t>line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to </a:t>
          </a:r>
          <a:r>
            <a:rPr lang="en-US" sz="1100" b="0" i="0" kern="1200">
              <a:latin typeface="Century Gothic" panose="020B0502020202020204"/>
            </a:rPr>
            <a:t>connect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sz="1100" b="0" i="0" kern="1200">
              <a:latin typeface="Century Gothic" panose="020B0502020202020204"/>
            </a:rPr>
            <a:t>them.</a:t>
          </a:r>
          <a:br>
            <a:rPr lang="en-US" sz="1100" b="0" i="0" kern="1200"/>
          </a:br>
          <a:br>
            <a:rPr lang="en-US" sz="1100" b="0" i="0" kern="1200"/>
          </a:br>
          <a:endParaRPr lang="en-US" sz="1100" kern="1200"/>
        </a:p>
      </dsp:txBody>
      <dsp:txXfrm>
        <a:off x="4973692" y="1708973"/>
        <a:ext cx="2234748" cy="1572480"/>
      </dsp:txXfrm>
    </dsp:sp>
    <dsp:sp modelId="{AC9CE3AD-1866-49FF-8149-1FA78DFA419B}">
      <dsp:nvSpPr>
        <dsp:cNvPr id="0" name=""/>
        <dsp:cNvSpPr/>
      </dsp:nvSpPr>
      <dsp:spPr>
        <a:xfrm>
          <a:off x="7456745" y="636502"/>
          <a:ext cx="2234748" cy="72"/>
        </a:xfrm>
        <a:prstGeom prst="rect">
          <a:avLst/>
        </a:prstGeom>
        <a:solidFill>
          <a:schemeClr val="accent2">
            <a:tint val="40000"/>
            <a:alpha val="90000"/>
            <a:hueOff val="1047709"/>
            <a:satOff val="-3030"/>
            <a:lumOff val="-6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47709"/>
              <a:satOff val="-3030"/>
              <a:lumOff val="-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A23BB-280B-4016-A692-2FD26B643768}">
      <dsp:nvSpPr>
        <dsp:cNvPr id="0" name=""/>
        <dsp:cNvSpPr/>
      </dsp:nvSpPr>
      <dsp:spPr>
        <a:xfrm>
          <a:off x="9751087" y="553026"/>
          <a:ext cx="114220" cy="214745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164121"/>
            <a:satOff val="-3366"/>
            <a:lumOff val="-7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164121"/>
              <a:satOff val="-3366"/>
              <a:lumOff val="-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005CF-4B02-42D3-9AEB-74B371EA99A2}">
      <dsp:nvSpPr>
        <dsp:cNvPr id="0" name=""/>
        <dsp:cNvSpPr/>
      </dsp:nvSpPr>
      <dsp:spPr>
        <a:xfrm>
          <a:off x="8060404" y="122823"/>
          <a:ext cx="1027430" cy="1027430"/>
        </a:xfrm>
        <a:prstGeom prst="ellipse">
          <a:avLst/>
        </a:prstGeom>
        <a:solidFill>
          <a:schemeClr val="accent2">
            <a:hueOff val="1016110"/>
            <a:satOff val="-4974"/>
            <a:lumOff val="2794"/>
            <a:alphaOff val="0"/>
          </a:schemeClr>
        </a:solidFill>
        <a:ln w="19050" cap="rnd" cmpd="sng" algn="ctr">
          <a:solidFill>
            <a:schemeClr val="accent2">
              <a:hueOff val="1016110"/>
              <a:satOff val="-4974"/>
              <a:lumOff val="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70" tIns="39870" rIns="39870" bIns="3987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4</a:t>
          </a:r>
        </a:p>
      </dsp:txBody>
      <dsp:txXfrm>
        <a:off x="8210868" y="273287"/>
        <a:ext cx="726502" cy="726502"/>
      </dsp:txXfrm>
    </dsp:sp>
    <dsp:sp modelId="{FCE848BF-0924-4AFD-A179-B3090B36E518}">
      <dsp:nvSpPr>
        <dsp:cNvPr id="0" name=""/>
        <dsp:cNvSpPr/>
      </dsp:nvSpPr>
      <dsp:spPr>
        <a:xfrm>
          <a:off x="7456745" y="1315853"/>
          <a:ext cx="22347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1280533"/>
            <a:satOff val="-3703"/>
            <a:lumOff val="-79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280533"/>
              <a:satOff val="-3703"/>
              <a:lumOff val="-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279" tIns="165100" rIns="176279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latin typeface="Century Gothic" panose="020B0502020202020204"/>
            </a:rPr>
            <a:t>Connect Use</a:t>
          </a:r>
          <a:r>
            <a:rPr lang="en-US" sz="1100" b="1" i="0" kern="1200"/>
            <a:t> </a:t>
          </a:r>
          <a:r>
            <a:rPr lang="en-US" sz="1100" b="1" i="0" kern="1200">
              <a:latin typeface="Century Gothic" panose="020B0502020202020204"/>
            </a:rPr>
            <a:t>Cases to Other Use Cases</a:t>
          </a:r>
          <a:r>
            <a:rPr lang="en-US" sz="1100" b="0" i="0" kern="1200">
              <a:latin typeface="Century Gothic" panose="020B0502020202020204"/>
            </a:rPr>
            <a:t> </a:t>
          </a:r>
          <a:r>
            <a:rPr lang="en-US" sz="1100" b="0" i="0" kern="1200"/>
            <a:t>– </a:t>
          </a:r>
          <a:r>
            <a:rPr lang="en-US" sz="1100" b="0" i="0" kern="1200">
              <a:latin typeface="Century Gothic" panose="020B0502020202020204"/>
            </a:rPr>
            <a:t>Identify connections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sz="1100" b="0" i="0" kern="1200">
              <a:latin typeface="Century Gothic" panose="020B0502020202020204"/>
            </a:rPr>
            <a:t>between 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use </a:t>
          </a:r>
          <a:r>
            <a:rPr lang="en-US" sz="1100" b="0" i="0" kern="1200">
              <a:latin typeface="Century Gothic" panose="020B0502020202020204"/>
            </a:rPr>
            <a:t>cases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sz="1100" b="0" i="0" kern="1200">
              <a:latin typeface="Century Gothic" panose="020B0502020202020204"/>
            </a:rPr>
            <a:t>and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sz="1100" b="0" i="0" kern="1200">
              <a:latin typeface="Century Gothic" panose="020B0502020202020204"/>
            </a:rPr>
            <a:t>connect them with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an </a:t>
          </a:r>
          <a:r>
            <a:rPr lang="en-US" sz="1100" b="0" i="0" kern="1200">
              <a:latin typeface="Century Gothic" panose="020B0502020202020204"/>
            </a:rPr>
            <a:t>&lt;&lt;extend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&gt;&gt; </a:t>
          </a:r>
          <a:r>
            <a:rPr lang="en-US" sz="1100" b="0" i="0" kern="1200">
              <a:latin typeface="Century Gothic" panose="020B0502020202020204"/>
            </a:rPr>
            <a:t>or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 </a:t>
          </a:r>
          <a:r>
            <a:rPr lang="en-US" sz="1100" b="0" i="0" kern="1200">
              <a:latin typeface="Century Gothic" panose="020B0502020202020204"/>
            </a:rPr>
            <a:t>&lt;&lt;include&gt;&gt; arrow</a:t>
          </a:r>
          <a:r>
            <a:rPr lang="en-US" sz="1100" b="0" i="0" kern="1200">
              <a:solidFill>
                <a:srgbClr val="000000"/>
              </a:solidFill>
              <a:latin typeface="Century Gothic" panose="020B0502020202020204"/>
            </a:rPr>
            <a:t>.</a:t>
          </a:r>
          <a:br>
            <a:rPr lang="en-US" sz="1100" b="0" i="0" kern="1200"/>
          </a:br>
          <a:br>
            <a:rPr lang="en-US" sz="1100" b="0" i="0" kern="1200"/>
          </a:br>
          <a:endParaRPr lang="en-US" sz="1100" kern="1200"/>
        </a:p>
      </dsp:txBody>
      <dsp:txXfrm>
        <a:off x="7456745" y="1708973"/>
        <a:ext cx="2234748" cy="1572480"/>
      </dsp:txXfrm>
    </dsp:sp>
    <dsp:sp modelId="{2DA7290B-99E9-4CFF-8031-2F9AB2F3B329}">
      <dsp:nvSpPr>
        <dsp:cNvPr id="0" name=""/>
        <dsp:cNvSpPr/>
      </dsp:nvSpPr>
      <dsp:spPr>
        <a:xfrm>
          <a:off x="9939799" y="636502"/>
          <a:ext cx="1117374" cy="72"/>
        </a:xfrm>
        <a:prstGeom prst="rect">
          <a:avLst/>
        </a:prstGeom>
        <a:solidFill>
          <a:schemeClr val="accent2">
            <a:tint val="40000"/>
            <a:alpha val="90000"/>
            <a:hueOff val="1396945"/>
            <a:satOff val="-4040"/>
            <a:lumOff val="-8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396945"/>
              <a:satOff val="-4040"/>
              <a:lumOff val="-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BAB26-A797-441F-8270-00B3895ECE19}">
      <dsp:nvSpPr>
        <dsp:cNvPr id="0" name=""/>
        <dsp:cNvSpPr/>
      </dsp:nvSpPr>
      <dsp:spPr>
        <a:xfrm>
          <a:off x="10543457" y="122823"/>
          <a:ext cx="1027430" cy="1027430"/>
        </a:xfrm>
        <a:prstGeom prst="ellipse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70" tIns="39870" rIns="39870" bIns="3987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5</a:t>
          </a:r>
        </a:p>
      </dsp:txBody>
      <dsp:txXfrm>
        <a:off x="10693921" y="273287"/>
        <a:ext cx="726502" cy="726502"/>
      </dsp:txXfrm>
    </dsp:sp>
    <dsp:sp modelId="{FBB55655-02F4-475F-A509-4C8A9793AAE8}">
      <dsp:nvSpPr>
        <dsp:cNvPr id="0" name=""/>
        <dsp:cNvSpPr/>
      </dsp:nvSpPr>
      <dsp:spPr>
        <a:xfrm>
          <a:off x="9939799" y="1315853"/>
          <a:ext cx="22347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279" tIns="165100" rIns="176279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latin typeface="Century Gothic" panose="020B0502020202020204"/>
            </a:rPr>
            <a:t>Review</a:t>
          </a:r>
          <a:r>
            <a:rPr lang="en-US" sz="1100" b="0" i="0" kern="1200"/>
            <a:t> – Make sure the </a:t>
          </a:r>
          <a:r>
            <a:rPr lang="en-US" sz="1100" b="0" i="0" kern="1200">
              <a:latin typeface="Century Gothic" panose="020B0502020202020204"/>
            </a:rPr>
            <a:t>diagram makes sense and includes all functionality and actors</a:t>
          </a:r>
          <a:r>
            <a:rPr lang="en-US" sz="1100" b="0" i="0" kern="1200"/>
            <a:t>.</a:t>
          </a:r>
          <a:br>
            <a:rPr lang="en-US" sz="1100" b="0" i="0" kern="1200"/>
          </a:br>
          <a:endParaRPr lang="en-US" sz="1100" kern="1200"/>
        </a:p>
      </dsp:txBody>
      <dsp:txXfrm>
        <a:off x="9939799" y="1708973"/>
        <a:ext cx="2234748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43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5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210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74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8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18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3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1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1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7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9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3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0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98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9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81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5465" y="2296064"/>
            <a:ext cx="8825658" cy="3329581"/>
          </a:xfrm>
        </p:spPr>
        <p:txBody>
          <a:bodyPr/>
          <a:lstStyle/>
          <a:p>
            <a:r>
              <a:rPr lang="en-US" sz="4200" dirty="0">
                <a:ea typeface="+mj-lt"/>
                <a:cs typeface="+mj-lt"/>
              </a:rPr>
              <a:t>  Storyboard Introduction</a:t>
            </a:r>
            <a:endParaRPr lang="en-US" dirty="0"/>
          </a:p>
          <a:p>
            <a:br>
              <a:rPr lang="en-US" dirty="0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F7E9A-85CF-4FB2-8E00-C2F0D51F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2931F7F-A04C-2C96-8AA8-4E7F2392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DF818CFF-7711-BC5C-37BB-5EF92ADA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C8054-248B-C46E-D4E0-FE139BD88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00" y="57163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rgbClr val="EBEBEB"/>
                </a:solidFill>
                <a:ea typeface="+mj-lt"/>
                <a:cs typeface="+mj-lt"/>
              </a:rPr>
              <a:t>How to Make a Use Case Diagram:</a:t>
            </a:r>
            <a:endParaRPr lang="en-US" sz="2000">
              <a:solidFill>
                <a:srgbClr val="EBEBEB"/>
              </a:solidFill>
            </a:endParaRPr>
          </a:p>
          <a:p>
            <a:pPr>
              <a:lnSpc>
                <a:spcPct val="90000"/>
              </a:lnSpc>
            </a:pPr>
            <a:br>
              <a:rPr lang="en-US" sz="2000"/>
            </a:br>
            <a:endParaRPr lang="en-US" sz="2000">
              <a:solidFill>
                <a:srgbClr val="EBEBEB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B6D5A9-B671-EAB7-7809-C9D9AB891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B47AD38-7100-30E2-08D7-C8C1F9EB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043EBAE7-96FF-A604-4DA1-A66F3CF590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500" y="2836233"/>
          <a:ext cx="12430438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0174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01E5BC-EB15-D3B0-E846-51092BC3C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1FBB524-8501-694B-F104-404C582B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235E4-DFEF-B252-BE5F-284A3C72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Elements in a Use Case Diagram</a:t>
            </a:r>
          </a:p>
          <a:p>
            <a:br>
              <a:rPr lang="en-US"/>
            </a:br>
            <a:endParaRPr lang="en-US">
              <a:solidFill>
                <a:srgbClr val="F2F2F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5DDDB-4B92-0333-A58A-2C6C17CF4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ounded Rectangle 9">
            <a:extLst>
              <a:ext uri="{FF2B5EF4-FFF2-40B4-BE49-F238E27FC236}">
                <a16:creationId xmlns:a16="http://schemas.microsoft.com/office/drawing/2014/main" id="{7954739D-E6BA-B0DF-4F51-EA8EBE0BA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D22136-629E-654B-E942-3DC40A0B3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733514-63C6-18FA-148F-09AAE05E01D8}"/>
              </a:ext>
            </a:extLst>
          </p:cNvPr>
          <p:cNvSpPr txBox="1"/>
          <p:nvPr/>
        </p:nvSpPr>
        <p:spPr>
          <a:xfrm>
            <a:off x="5697889" y="2275011"/>
            <a:ext cx="8010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Actor</a:t>
            </a:r>
          </a:p>
        </p:txBody>
      </p:sp>
      <p:pic>
        <p:nvPicPr>
          <p:cNvPr id="27" name="Picture 26" descr="Stick Figure - Free vector clipart ...">
            <a:extLst>
              <a:ext uri="{FF2B5EF4-FFF2-40B4-BE49-F238E27FC236}">
                <a16:creationId xmlns:a16="http://schemas.microsoft.com/office/drawing/2014/main" id="{A865BE43-A58A-70D8-3C81-8BF05185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88" y="3018024"/>
            <a:ext cx="1292225" cy="1842135"/>
          </a:xfrm>
          <a:prstGeom prst="rect">
            <a:avLst/>
          </a:prstGeom>
        </p:spPr>
      </p:pic>
      <p:pic>
        <p:nvPicPr>
          <p:cNvPr id="28" name="Picture 27" descr="Printable Oval Template">
            <a:extLst>
              <a:ext uri="{FF2B5EF4-FFF2-40B4-BE49-F238E27FC236}">
                <a16:creationId xmlns:a16="http://schemas.microsoft.com/office/drawing/2014/main" id="{13737E75-08DF-DB6F-B91A-4EFF4A912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607" y="3021498"/>
            <a:ext cx="2347595" cy="18357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4497EA5-3580-29D3-C92B-53E9805DD948}"/>
              </a:ext>
            </a:extLst>
          </p:cNvPr>
          <p:cNvSpPr txBox="1"/>
          <p:nvPr/>
        </p:nvSpPr>
        <p:spPr>
          <a:xfrm>
            <a:off x="7521310" y="2275012"/>
            <a:ext cx="1213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 Case</a:t>
            </a:r>
          </a:p>
        </p:txBody>
      </p:sp>
      <p:pic>
        <p:nvPicPr>
          <p:cNvPr id="31" name="Picture 30" descr="Basic Square Outline PNG &amp; SVG Design ...">
            <a:extLst>
              <a:ext uri="{FF2B5EF4-FFF2-40B4-BE49-F238E27FC236}">
                <a16:creationId xmlns:a16="http://schemas.microsoft.com/office/drawing/2014/main" id="{E5AFB3BF-DDBC-597E-B9F1-1D871BA3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616" y="2868425"/>
            <a:ext cx="2143125" cy="21431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AE6E306-46D1-8617-A8C8-DC2128014593}"/>
              </a:ext>
            </a:extLst>
          </p:cNvPr>
          <p:cNvSpPr txBox="1"/>
          <p:nvPr/>
        </p:nvSpPr>
        <p:spPr>
          <a:xfrm>
            <a:off x="9403976" y="2277035"/>
            <a:ext cx="2079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System Boundary</a:t>
            </a:r>
          </a:p>
        </p:txBody>
      </p:sp>
    </p:spTree>
    <p:extLst>
      <p:ext uri="{BB962C8B-B14F-4D97-AF65-F5344CB8AC3E}">
        <p14:creationId xmlns:p14="http://schemas.microsoft.com/office/powerpoint/2010/main" val="491512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D0860-5982-4E21-E22B-A42E23AA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50A4B6D-37D4-EA72-1E35-87845F56A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63B37-52AA-671C-7269-B123EE44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Connections in a Use Case Diagram</a:t>
            </a:r>
          </a:p>
          <a:p>
            <a:br>
              <a:rPr lang="en-US"/>
            </a:br>
            <a:endParaRPr lang="en-US">
              <a:solidFill>
                <a:srgbClr val="F2F2F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59236F-83E3-8157-17D0-0C3EBCE11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ounded Rectangle 9">
            <a:extLst>
              <a:ext uri="{FF2B5EF4-FFF2-40B4-BE49-F238E27FC236}">
                <a16:creationId xmlns:a16="http://schemas.microsoft.com/office/drawing/2014/main" id="{41D5B8D0-3C28-8756-AB41-D0679B513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4A54FA-0F44-25D3-B689-0CE97CE2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Straight line">
            <a:extLst>
              <a:ext uri="{FF2B5EF4-FFF2-40B4-BE49-F238E27FC236}">
                <a16:creationId xmlns:a16="http://schemas.microsoft.com/office/drawing/2014/main" id="{1DB135D5-6182-7F6C-D1F5-21991F8C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552" y="1519555"/>
            <a:ext cx="2162175" cy="154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FB415-12D9-D3A2-4098-DC5E7F8CA0F1}"/>
              </a:ext>
            </a:extLst>
          </p:cNvPr>
          <p:cNvSpPr txBox="1"/>
          <p:nvPr/>
        </p:nvSpPr>
        <p:spPr>
          <a:xfrm>
            <a:off x="5753548" y="965200"/>
            <a:ext cx="1483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Association</a:t>
            </a:r>
          </a:p>
        </p:txBody>
      </p:sp>
      <p:pic>
        <p:nvPicPr>
          <p:cNvPr id="9" name="Picture 8" descr="Modern arrow with straight dotted lines 52781106 Vector Art at Vecteezy">
            <a:extLst>
              <a:ext uri="{FF2B5EF4-FFF2-40B4-BE49-F238E27FC236}">
                <a16:creationId xmlns:a16="http://schemas.microsoft.com/office/drawing/2014/main" id="{FB4788FF-ED35-9C75-B9F0-1DA26884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32" y="1519555"/>
            <a:ext cx="2111375" cy="1543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1D86A9-C193-B26B-6E65-D4585328ABC1}"/>
              </a:ext>
            </a:extLst>
          </p:cNvPr>
          <p:cNvSpPr txBox="1"/>
          <p:nvPr/>
        </p:nvSpPr>
        <p:spPr>
          <a:xfrm>
            <a:off x="9053157" y="2061284"/>
            <a:ext cx="113553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&lt;&lt;include&gt;&gt;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82ED7-B6B9-B9C1-B96A-9306EA1F19B7}"/>
              </a:ext>
            </a:extLst>
          </p:cNvPr>
          <p:cNvSpPr txBox="1"/>
          <p:nvPr/>
        </p:nvSpPr>
        <p:spPr>
          <a:xfrm>
            <a:off x="8543365" y="1066800"/>
            <a:ext cx="14522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Include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D279E-BE43-3394-7B38-7607F00B5BCC}"/>
              </a:ext>
            </a:extLst>
          </p:cNvPr>
          <p:cNvSpPr txBox="1"/>
          <p:nvPr/>
        </p:nvSpPr>
        <p:spPr>
          <a:xfrm>
            <a:off x="5755340" y="3379693"/>
            <a:ext cx="1389529" cy="349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4A914-1B68-9509-7F58-7D1E163A263E}"/>
              </a:ext>
            </a:extLst>
          </p:cNvPr>
          <p:cNvSpPr txBox="1"/>
          <p:nvPr/>
        </p:nvSpPr>
        <p:spPr>
          <a:xfrm>
            <a:off x="5755341" y="3541059"/>
            <a:ext cx="15777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Extend</a:t>
            </a:r>
          </a:p>
        </p:txBody>
      </p:sp>
      <p:pic>
        <p:nvPicPr>
          <p:cNvPr id="14" name="Picture 13" descr="Modern arrow with straight dotted lines 52781106 Vector Art at Vecteezy">
            <a:extLst>
              <a:ext uri="{FF2B5EF4-FFF2-40B4-BE49-F238E27FC236}">
                <a16:creationId xmlns:a16="http://schemas.microsoft.com/office/drawing/2014/main" id="{C3718F72-C2F3-23F4-A509-C25CD2A1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" t="18219" b="14575"/>
          <a:stretch>
            <a:fillRect/>
          </a:stretch>
        </p:blipFill>
        <p:spPr>
          <a:xfrm>
            <a:off x="5562958" y="4087904"/>
            <a:ext cx="2240818" cy="1419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9EAB7-560F-74C2-6A0D-8E949852490B}"/>
              </a:ext>
            </a:extLst>
          </p:cNvPr>
          <p:cNvSpPr txBox="1"/>
          <p:nvPr/>
        </p:nvSpPr>
        <p:spPr>
          <a:xfrm>
            <a:off x="6095999" y="4518211"/>
            <a:ext cx="11654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&lt;&lt;extend&gt;&gt;</a:t>
            </a:r>
          </a:p>
        </p:txBody>
      </p:sp>
      <p:pic>
        <p:nvPicPr>
          <p:cNvPr id="16" name="Picture 15" descr="Two Arrow Combine Into One Right Icon ...">
            <a:extLst>
              <a:ext uri="{FF2B5EF4-FFF2-40B4-BE49-F238E27FC236}">
                <a16:creationId xmlns:a16="http://schemas.microsoft.com/office/drawing/2014/main" id="{33637BF8-84B9-775B-5CD0-FBB3558B1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337" y="4089308"/>
            <a:ext cx="1980080" cy="14136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289416-A61C-AA14-84C0-B9B823868351}"/>
              </a:ext>
            </a:extLst>
          </p:cNvPr>
          <p:cNvSpPr txBox="1"/>
          <p:nvPr/>
        </p:nvSpPr>
        <p:spPr>
          <a:xfrm>
            <a:off x="8543365" y="3550022"/>
            <a:ext cx="1810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87666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C542-17A1-EC7B-4BF7-B5CC520E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51" y="1986878"/>
            <a:ext cx="3054723" cy="2894050"/>
          </a:xfrm>
        </p:spPr>
        <p:txBody>
          <a:bodyPr/>
          <a:lstStyle/>
          <a:p>
            <a:r>
              <a:rPr lang="en-US"/>
              <a:t>Example of a Simple Use Case Diagram</a:t>
            </a:r>
          </a:p>
        </p:txBody>
      </p:sp>
      <p:pic>
        <p:nvPicPr>
          <p:cNvPr id="7" name="Picture 6" descr="Generated image">
            <a:extLst>
              <a:ext uri="{FF2B5EF4-FFF2-40B4-BE49-F238E27FC236}">
                <a16:creationId xmlns:a16="http://schemas.microsoft.com/office/drawing/2014/main" id="{3C0C5F02-EEB4-BA16-4EC7-CB2FBD6F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3" y="971972"/>
            <a:ext cx="5427931" cy="491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1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2A19F-CAB4-35C6-698F-0AEDD155D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253" y="439911"/>
            <a:ext cx="6392581" cy="141974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 Case Diagram Tips/Tools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16696-4B0B-38AC-93C4-31A66844F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Keep it as simple as possible without missing any functionality</a:t>
            </a:r>
          </a:p>
          <a:p>
            <a:pPr>
              <a:buClr>
                <a:srgbClr val="F7F7F7"/>
              </a:buClr>
            </a:pPr>
            <a:endParaRPr lang="en-US"/>
          </a:p>
          <a:p>
            <a:pPr>
              <a:buClr>
                <a:srgbClr val="F7F7F7"/>
              </a:buClr>
            </a:pPr>
            <a:r>
              <a:rPr lang="en-US"/>
              <a:t>Make deliberate connections</a:t>
            </a:r>
          </a:p>
          <a:p>
            <a:pPr>
              <a:buClr>
                <a:srgbClr val="F7F7F7"/>
              </a:buClr>
            </a:pPr>
            <a:endParaRPr lang="en-US"/>
          </a:p>
          <a:p>
            <a:pPr>
              <a:buClr>
                <a:srgbClr val="F7F7F7"/>
              </a:buClr>
            </a:pPr>
            <a:r>
              <a:rPr lang="en-US"/>
              <a:t>Ensure elements and connections look uniform</a:t>
            </a:r>
          </a:p>
          <a:p>
            <a:pPr>
              <a:buClr>
                <a:srgbClr val="F7F7F7"/>
              </a:buClr>
            </a:pPr>
            <a:endParaRPr lang="en-US"/>
          </a:p>
          <a:p>
            <a:pPr marL="0" indent="0">
              <a:buClr>
                <a:srgbClr val="F7F7F7"/>
              </a:buClr>
              <a:buNone/>
            </a:pPr>
            <a:r>
              <a:rPr lang="en-US"/>
              <a:t>Tools: </a:t>
            </a:r>
            <a:r>
              <a:rPr lang="en-US" err="1"/>
              <a:t>Lucidchart</a:t>
            </a:r>
            <a:r>
              <a:rPr lang="en-US"/>
              <a:t>, draw.io, or anything that can draw a stick figure and circles</a:t>
            </a:r>
            <a:endParaRPr lang="en-US" sz="1400" b="1">
              <a:solidFill>
                <a:srgbClr val="273239"/>
              </a:solidFill>
              <a:latin typeface="Nunito"/>
            </a:endParaRPr>
          </a:p>
          <a:p>
            <a:pPr>
              <a:buClr>
                <a:srgbClr val="F7F7F7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8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05D95-90D8-567A-6BF0-4D8E168C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  <a:ea typeface="+mj-lt"/>
                <a:cs typeface="+mj-lt"/>
              </a:rPr>
              <a:t>What A Storyboard Needs:</a:t>
            </a:r>
            <a:endParaRPr lang="en-US">
              <a:solidFill>
                <a:srgbClr val="F2F2F2"/>
              </a:solidFill>
            </a:endParaRPr>
          </a:p>
          <a:p>
            <a:br>
              <a:rPr lang="en-US">
                <a:solidFill>
                  <a:srgbClr val="F2F2F2"/>
                </a:solidFill>
              </a:rPr>
            </a:br>
            <a:endParaRPr lang="en-US">
              <a:solidFill>
                <a:srgbClr val="F2F2F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7C4FD34E-EFDC-71C5-35E5-9BFE89C9AC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75573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2364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70F73-F90A-5BEC-5098-0ADF7430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rgbClr val="EBEBEB"/>
                </a:solidFill>
                <a:ea typeface="+mj-lt"/>
                <a:cs typeface="+mj-lt"/>
              </a:rPr>
              <a:t>How to Make a Storyboard:</a:t>
            </a:r>
            <a:endParaRPr lang="en-US" sz="2000">
              <a:solidFill>
                <a:srgbClr val="EBEBEB"/>
              </a:solidFill>
            </a:endParaRPr>
          </a:p>
          <a:p>
            <a:pPr>
              <a:lnSpc>
                <a:spcPct val="90000"/>
              </a:lnSpc>
            </a:pPr>
            <a:br>
              <a:rPr lang="en-US" sz="2000"/>
            </a:br>
            <a:endParaRPr lang="en-US" sz="2000">
              <a:solidFill>
                <a:srgbClr val="EBEBEB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1D49F0A7-63F4-924B-1509-F357AA22D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073036"/>
              </p:ext>
            </p:extLst>
          </p:nvPr>
        </p:nvGraphicFramePr>
        <p:xfrm>
          <a:off x="-500" y="2836233"/>
          <a:ext cx="12430438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0452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FC4A-FE1F-206D-21E8-13A44CB7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Storyboard</a:t>
            </a:r>
          </a:p>
        </p:txBody>
      </p:sp>
      <p:pic>
        <p:nvPicPr>
          <p:cNvPr id="23" name="Content Placeholder 22" descr="A cartoon of two knights in a forest&#10;&#10;AI-generated content may be incorrect.">
            <a:extLst>
              <a:ext uri="{FF2B5EF4-FFF2-40B4-BE49-F238E27FC236}">
                <a16:creationId xmlns:a16="http://schemas.microsoft.com/office/drawing/2014/main" id="{0B102207-89CF-11AD-D432-01BBBEECA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6320" y="1302321"/>
            <a:ext cx="2677612" cy="2658319"/>
          </a:xfrm>
          <a:prstGeom prst="rect">
            <a:avLst/>
          </a:prstGeom>
        </p:spPr>
      </p:pic>
      <p:pic>
        <p:nvPicPr>
          <p:cNvPr id="24" name="Picture 23" descr="A cartoon of a knight with a castle&#10;&#10;AI-generated content may be incorrect.">
            <a:extLst>
              <a:ext uri="{FF2B5EF4-FFF2-40B4-BE49-F238E27FC236}">
                <a16:creationId xmlns:a16="http://schemas.microsoft.com/office/drawing/2014/main" id="{70929D9D-E0C1-C337-4DE2-46072170E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20" y="1331088"/>
            <a:ext cx="2671823" cy="2642887"/>
          </a:xfrm>
          <a:prstGeom prst="rect">
            <a:avLst/>
          </a:prstGeom>
        </p:spPr>
      </p:pic>
      <p:pic>
        <p:nvPicPr>
          <p:cNvPr id="25" name="Picture 24" descr="A cartoon of a knight standing in front of a castle&#10;&#10;AI-generated content may be incorrect.">
            <a:extLst>
              <a:ext uri="{FF2B5EF4-FFF2-40B4-BE49-F238E27FC236}">
                <a16:creationId xmlns:a16="http://schemas.microsoft.com/office/drawing/2014/main" id="{D1C503A3-10EA-4F20-2FE9-C482A23B2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987" y="1302151"/>
            <a:ext cx="2671823" cy="2642887"/>
          </a:xfrm>
          <a:prstGeom prst="rect">
            <a:avLst/>
          </a:prstGeom>
        </p:spPr>
      </p:pic>
      <p:pic>
        <p:nvPicPr>
          <p:cNvPr id="26" name="Picture 25" descr="A cartoon of a knight fighting a dragon&#10;&#10;AI-generated content may be incorrect.">
            <a:extLst>
              <a:ext uri="{FF2B5EF4-FFF2-40B4-BE49-F238E27FC236}">
                <a16:creationId xmlns:a16="http://schemas.microsoft.com/office/drawing/2014/main" id="{6ABE8B46-A017-0906-748B-D9FB89C76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804" y="4080075"/>
            <a:ext cx="2671825" cy="2642887"/>
          </a:xfrm>
          <a:prstGeom prst="rect">
            <a:avLst/>
          </a:prstGeom>
        </p:spPr>
      </p:pic>
      <p:pic>
        <p:nvPicPr>
          <p:cNvPr id="27" name="Picture 26" descr="A cartoon of a knight and a monster&#10;&#10;AI-generated content may be incorrect.">
            <a:extLst>
              <a:ext uri="{FF2B5EF4-FFF2-40B4-BE49-F238E27FC236}">
                <a16:creationId xmlns:a16="http://schemas.microsoft.com/office/drawing/2014/main" id="{3B1DC923-702F-18CB-7A72-AE89E99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721" y="4089721"/>
            <a:ext cx="2662179" cy="2633242"/>
          </a:xfrm>
          <a:prstGeom prst="rect">
            <a:avLst/>
          </a:prstGeom>
        </p:spPr>
      </p:pic>
      <p:pic>
        <p:nvPicPr>
          <p:cNvPr id="28" name="Picture 27" descr="A cartoon of a knight with a chest full of gold&#10;&#10;AI-generated content may be incorrect.">
            <a:extLst>
              <a:ext uri="{FF2B5EF4-FFF2-40B4-BE49-F238E27FC236}">
                <a16:creationId xmlns:a16="http://schemas.microsoft.com/office/drawing/2014/main" id="{A65BB043-CDF8-17D8-237C-6DA420BA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810" y="4089722"/>
            <a:ext cx="2710406" cy="2652532"/>
          </a:xfrm>
          <a:prstGeom prst="rect">
            <a:avLst/>
          </a:prstGeom>
        </p:spPr>
      </p:pic>
      <p:pic>
        <p:nvPicPr>
          <p:cNvPr id="3" name="Picture 2" descr="A grey background with black text&#10;&#10;AI-generated content may be incorrect.">
            <a:extLst>
              <a:ext uri="{FF2B5EF4-FFF2-40B4-BE49-F238E27FC236}">
                <a16:creationId xmlns:a16="http://schemas.microsoft.com/office/drawing/2014/main" id="{D8781192-4BB1-5664-D06C-E3A1B59FB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650" y="1333921"/>
            <a:ext cx="2796373" cy="263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6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382F-1072-FD9E-9454-F26D9676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846" y="4221562"/>
            <a:ext cx="4042409" cy="2143197"/>
          </a:xfrm>
        </p:spPr>
        <p:txBody>
          <a:bodyPr>
            <a:normAutofit/>
          </a:bodyPr>
          <a:lstStyle/>
          <a:p>
            <a:r>
              <a:rPr lang="en-US" sz="1300" b="1">
                <a:solidFill>
                  <a:schemeClr val="bg1"/>
                </a:solidFill>
                <a:ea typeface="+mj-lt"/>
                <a:cs typeface="+mj-lt"/>
              </a:rPr>
              <a:t>Action:</a:t>
            </a:r>
            <a:r>
              <a:rPr lang="en-US" sz="130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300">
                <a:solidFill>
                  <a:schemeClr val="tx1"/>
                </a:solidFill>
                <a:ea typeface="+mj-lt"/>
                <a:cs typeface="+mj-lt"/>
              </a:rPr>
              <a:t>Knight leaves the village, waving   goodbye to villagers. Castle visible in the distance.</a:t>
            </a:r>
            <a:br>
              <a:rPr lang="en-US" sz="1300">
                <a:solidFill>
                  <a:schemeClr val="bg1"/>
                </a:solidFill>
                <a:ea typeface="+mj-lt"/>
                <a:cs typeface="+mj-lt"/>
              </a:rPr>
            </a:br>
            <a:br>
              <a:rPr lang="en-US" sz="1300">
                <a:ea typeface="+mj-lt"/>
                <a:cs typeface="+mj-lt"/>
              </a:rPr>
            </a:br>
            <a:r>
              <a:rPr lang="en-US" sz="1300" b="1">
                <a:solidFill>
                  <a:schemeClr val="bg1"/>
                </a:solidFill>
                <a:ea typeface="+mj-lt"/>
                <a:cs typeface="+mj-lt"/>
              </a:rPr>
              <a:t>Dialogue:</a:t>
            </a:r>
            <a:r>
              <a:rPr lang="en-US" sz="1300">
                <a:solidFill>
                  <a:schemeClr val="bg1"/>
                </a:solidFill>
                <a:ea typeface="+mj-lt"/>
                <a:cs typeface="+mj-lt"/>
              </a:rPr>
              <a:t> </a:t>
            </a:r>
            <a:br>
              <a:rPr lang="en-US" sz="13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1300">
                <a:solidFill>
                  <a:schemeClr val="tx1"/>
                </a:solidFill>
                <a:ea typeface="+mj-lt"/>
                <a:cs typeface="+mj-lt"/>
              </a:rPr>
              <a:t>Knight: “It’s time to prove my courage!”</a:t>
            </a:r>
            <a:br>
              <a:rPr lang="en-US" sz="1300">
                <a:ea typeface="+mj-lt"/>
                <a:cs typeface="+mj-lt"/>
              </a:rPr>
            </a:br>
            <a:r>
              <a:rPr lang="en-US" sz="1300">
                <a:solidFill>
                  <a:schemeClr val="tx1"/>
                </a:solidFill>
                <a:ea typeface="+mj-lt"/>
                <a:cs typeface="+mj-lt"/>
              </a:rPr>
              <a:t>Villager: “Good luck, brave knight!”</a:t>
            </a:r>
            <a:br>
              <a:rPr lang="en-US" sz="1300">
                <a:solidFill>
                  <a:schemeClr val="tx1"/>
                </a:solidFill>
                <a:ea typeface="+mj-lt"/>
                <a:cs typeface="+mj-lt"/>
              </a:rPr>
            </a:br>
            <a:br>
              <a:rPr lang="en-US" sz="1300">
                <a:ea typeface="+mj-lt"/>
                <a:cs typeface="+mj-lt"/>
              </a:rPr>
            </a:br>
            <a:r>
              <a:rPr lang="en-US" sz="1300" b="1">
                <a:solidFill>
                  <a:schemeClr val="bg1"/>
                </a:solidFill>
                <a:ea typeface="+mj-lt"/>
                <a:cs typeface="+mj-lt"/>
              </a:rPr>
              <a:t>Notes:</a:t>
            </a:r>
            <a:r>
              <a:rPr lang="en-US" sz="1300" b="1">
                <a:ea typeface="+mj-lt"/>
                <a:cs typeface="+mj-lt"/>
              </a:rPr>
              <a:t> </a:t>
            </a:r>
            <a:r>
              <a:rPr lang="en-US" sz="1300">
                <a:ea typeface="+mj-lt"/>
                <a:cs typeface="+mj-lt"/>
              </a:rPr>
              <a:t>Background: village with cottages, dirt path leading to distant castle.</a:t>
            </a:r>
          </a:p>
        </p:txBody>
      </p:sp>
      <p:pic>
        <p:nvPicPr>
          <p:cNvPr id="5" name="Picture 4" descr="A cartoon of a knight with a castle&#10;&#10;AI-generated content may be incorrect.">
            <a:extLst>
              <a:ext uri="{FF2B5EF4-FFF2-40B4-BE49-F238E27FC236}">
                <a16:creationId xmlns:a16="http://schemas.microsoft.com/office/drawing/2014/main" id="{ABA850DC-4203-3992-8C47-01756838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60" y="640080"/>
            <a:ext cx="3243757" cy="32437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Content Placeholder 22" descr="A cartoon of two knights in a forest&#10;&#10;AI-generated content may be incorrect.">
            <a:extLst>
              <a:ext uri="{FF2B5EF4-FFF2-40B4-BE49-F238E27FC236}">
                <a16:creationId xmlns:a16="http://schemas.microsoft.com/office/drawing/2014/main" id="{75D8E4EA-F0EC-3DBC-9CA0-44A5D60FF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157" y="637032"/>
            <a:ext cx="3243757" cy="32437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50833-E240-6AD0-B034-8B91C3C7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105" y="4102365"/>
            <a:ext cx="4042409" cy="22621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300" b="1">
                <a:solidFill>
                  <a:schemeClr val="bg1"/>
                </a:solidFill>
              </a:rPr>
              <a:t>Action:</a:t>
            </a:r>
            <a:r>
              <a:rPr lang="en-US" sz="13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300">
                <a:ea typeface="+mj-lt"/>
                <a:cs typeface="+mj-lt"/>
              </a:rPr>
              <a:t>Knight walks through a forest, and   gets ambushed by enemies.</a:t>
            </a:r>
            <a:br>
              <a:rPr lang="en-US" sz="1300"/>
            </a:br>
            <a:br>
              <a:rPr lang="en-US" sz="1300"/>
            </a:br>
            <a:r>
              <a:rPr lang="en-US" sz="1300" b="1">
                <a:solidFill>
                  <a:schemeClr val="bg1"/>
                </a:solidFill>
              </a:rPr>
              <a:t>Dialogue: </a:t>
            </a:r>
            <a:br>
              <a:rPr lang="en-US" sz="1300">
                <a:solidFill>
                  <a:schemeClr val="bg1"/>
                </a:solidFill>
              </a:rPr>
            </a:br>
            <a:r>
              <a:rPr lang="en-US" sz="1300">
                <a:ea typeface="+mj-lt"/>
                <a:cs typeface="+mj-lt"/>
              </a:rPr>
              <a:t>Knight (thinking): “These woods are trickier than I imagined…”</a:t>
            </a:r>
            <a:br>
              <a:rPr lang="en-US" sz="1300">
                <a:solidFill>
                  <a:schemeClr val="bg1"/>
                </a:solidFill>
              </a:rPr>
            </a:br>
            <a:br>
              <a:rPr lang="en-US" sz="1300">
                <a:solidFill>
                  <a:schemeClr val="bg1"/>
                </a:solidFill>
              </a:rPr>
            </a:br>
            <a:r>
              <a:rPr lang="en-US" sz="1300" b="1">
                <a:solidFill>
                  <a:schemeClr val="bg1"/>
                </a:solidFill>
              </a:rPr>
              <a:t>Notes:</a:t>
            </a:r>
            <a:r>
              <a:rPr lang="en-US" sz="1300" b="1">
                <a:solidFill>
                  <a:srgbClr val="EBEBEB"/>
                </a:solidFill>
              </a:rPr>
              <a:t> </a:t>
            </a:r>
            <a:r>
              <a:rPr lang="en-US" sz="1300">
                <a:solidFill>
                  <a:srgbClr val="EBEBEB"/>
                </a:solidFill>
                <a:ea typeface="+mj-lt"/>
                <a:cs typeface="+mj-lt"/>
              </a:rPr>
              <a:t>Include rocks, tall trees, maybe a small enemy.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466133-9128-4719-8D34-71D255F12118}"/>
              </a:ext>
            </a:extLst>
          </p:cNvPr>
          <p:cNvSpPr txBox="1"/>
          <p:nvPr/>
        </p:nvSpPr>
        <p:spPr>
          <a:xfrm>
            <a:off x="2164439" y="270076"/>
            <a:ext cx="14950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Scene 1: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BD622-A528-E2DE-0FF6-4A53AECB698F}"/>
              </a:ext>
            </a:extLst>
          </p:cNvPr>
          <p:cNvSpPr txBox="1"/>
          <p:nvPr/>
        </p:nvSpPr>
        <p:spPr>
          <a:xfrm>
            <a:off x="7014576" y="271397"/>
            <a:ext cx="16701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Scene 2:</a:t>
            </a:r>
          </a:p>
        </p:txBody>
      </p:sp>
    </p:spTree>
    <p:extLst>
      <p:ext uri="{BB962C8B-B14F-4D97-AF65-F5344CB8AC3E}">
        <p14:creationId xmlns:p14="http://schemas.microsoft.com/office/powerpoint/2010/main" val="424470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6C09-3C8A-C540-9E08-832E2481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858" y="4060161"/>
            <a:ext cx="4726622" cy="2191466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1300" b="1">
                <a:solidFill>
                  <a:schemeClr val="bg1"/>
                </a:solidFill>
              </a:rPr>
              <a:t>Action:</a:t>
            </a:r>
            <a:r>
              <a:rPr lang="en-US" sz="1300" b="1">
                <a:solidFill>
                  <a:schemeClr val="tx1"/>
                </a:solidFill>
              </a:rPr>
              <a:t> </a:t>
            </a:r>
            <a:r>
              <a:rPr lang="en-US" sz="1300">
                <a:solidFill>
                  <a:schemeClr val="tx1"/>
                </a:solidFill>
                <a:ea typeface="+mj-lt"/>
                <a:cs typeface="+mj-lt"/>
              </a:rPr>
              <a:t>Monster/dragon appears, blocking the treasure room. Knight prepares for battle.</a:t>
            </a:r>
            <a:br>
              <a:rPr lang="en-US" sz="1300">
                <a:solidFill>
                  <a:srgbClr val="FFFFFF"/>
                </a:solidFill>
              </a:rPr>
            </a:br>
            <a:br>
              <a:rPr lang="en-US" sz="1300">
                <a:solidFill>
                  <a:srgbClr val="FFFFFF"/>
                </a:solidFill>
              </a:rPr>
            </a:br>
            <a:r>
              <a:rPr lang="en-US" sz="1300" b="1">
                <a:solidFill>
                  <a:schemeClr val="bg1"/>
                </a:solidFill>
              </a:rPr>
              <a:t>Dialogue: </a:t>
            </a:r>
            <a:br>
              <a:rPr lang="en-US" sz="1300" b="1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1300">
                <a:ea typeface="+mj-lt"/>
                <a:cs typeface="+mj-lt"/>
              </a:rPr>
              <a:t>   Knight: “I won’t back down!”</a:t>
            </a:r>
            <a:endParaRPr lang="en-US">
              <a:ea typeface="+mj-lt"/>
              <a:cs typeface="+mj-lt"/>
            </a:endParaRPr>
          </a:p>
          <a:p>
            <a:r>
              <a:rPr lang="en-US" sz="1300">
                <a:ea typeface="+mj-lt"/>
                <a:cs typeface="+mj-lt"/>
              </a:rPr>
              <a:t>   Monster: “Who dares enter my lair?”</a:t>
            </a:r>
            <a:endParaRPr lang="en-US"/>
          </a:p>
          <a:p>
            <a:pPr>
              <a:spcBef>
                <a:spcPts val="1000"/>
              </a:spcBef>
            </a:pPr>
            <a:br>
              <a:rPr lang="en-US" sz="1300">
                <a:solidFill>
                  <a:srgbClr val="FFFFFF"/>
                </a:solidFill>
              </a:rPr>
            </a:br>
            <a:br>
              <a:rPr lang="en-US" sz="1300">
                <a:solidFill>
                  <a:srgbClr val="FFFFFF"/>
                </a:solidFill>
              </a:rPr>
            </a:br>
            <a:r>
              <a:rPr lang="en-US" sz="1300" b="1">
                <a:solidFill>
                  <a:schemeClr val="bg1"/>
                </a:solidFill>
              </a:rPr>
              <a:t>Notes: </a:t>
            </a:r>
            <a:r>
              <a:rPr lang="en-US" sz="1300">
                <a:solidFill>
                  <a:schemeClr val="tx1"/>
                </a:solidFill>
                <a:ea typeface="+mj-lt"/>
                <a:cs typeface="+mj-lt"/>
              </a:rPr>
              <a:t>Include tension-building elements like shadows, roaring sound effects.</a:t>
            </a:r>
            <a:endParaRPr lang="en-US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0D71F-B637-2AB0-2258-D963671A2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92" y="4059197"/>
            <a:ext cx="3448567" cy="2189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300" b="1">
                <a:solidFill>
                  <a:schemeClr val="bg1"/>
                </a:solidFill>
              </a:rPr>
              <a:t>Action:</a:t>
            </a:r>
            <a:r>
              <a:rPr lang="en-US" sz="1300" b="1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1300">
                <a:ea typeface="+mj-lt"/>
                <a:cs typeface="+mj-lt"/>
              </a:rPr>
              <a:t>Knight reaches castle gates, looking up at the towers.</a:t>
            </a:r>
            <a:br>
              <a:rPr lang="en-US" sz="1300"/>
            </a:br>
            <a:br>
              <a:rPr lang="en-US" sz="1300"/>
            </a:br>
            <a:r>
              <a:rPr lang="en-US" sz="1300" b="1">
                <a:solidFill>
                  <a:schemeClr val="bg1"/>
                </a:solidFill>
              </a:rPr>
              <a:t>Dialogue: </a:t>
            </a:r>
            <a:endParaRPr lang="en-US" sz="1300">
              <a:solidFill>
                <a:schemeClr val="bg1"/>
              </a:solidFill>
            </a:endParaRPr>
          </a:p>
          <a:p>
            <a:pPr marL="0" indent="0">
              <a:buClr>
                <a:srgbClr val="8AD0D6"/>
              </a:buClr>
              <a:buNone/>
            </a:pPr>
            <a:r>
              <a:rPr lang="en-US" sz="1300">
                <a:ea typeface="+mj-lt"/>
                <a:cs typeface="+mj-lt"/>
              </a:rPr>
              <a:t>Knight: “At last… the castle!”</a:t>
            </a:r>
            <a:br>
              <a:rPr lang="en-US" sz="1300">
                <a:solidFill>
                  <a:schemeClr val="bg1"/>
                </a:solidFill>
              </a:rPr>
            </a:br>
            <a:br>
              <a:rPr lang="en-US" sz="1300">
                <a:solidFill>
                  <a:schemeClr val="bg1"/>
                </a:solidFill>
              </a:rPr>
            </a:br>
            <a:r>
              <a:rPr lang="en-US" sz="1300" b="1">
                <a:solidFill>
                  <a:schemeClr val="bg1"/>
                </a:solidFill>
              </a:rPr>
              <a:t>Notes:</a:t>
            </a:r>
            <a:r>
              <a:rPr lang="en-US" sz="1300" b="1">
                <a:solidFill>
                  <a:srgbClr val="EBEBEB"/>
                </a:solidFill>
              </a:rPr>
              <a:t> </a:t>
            </a:r>
            <a:r>
              <a:rPr lang="en-US" sz="1300">
                <a:ea typeface="+mj-lt"/>
                <a:cs typeface="+mj-lt"/>
              </a:rPr>
              <a:t>Dramatic perspective showing castle height.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5" name="Picture 4" descr="A cartoon of a knight standing in front of a castle&#10;&#10;AI-generated content may be incorrect.">
            <a:extLst>
              <a:ext uri="{FF2B5EF4-FFF2-40B4-BE49-F238E27FC236}">
                <a16:creationId xmlns:a16="http://schemas.microsoft.com/office/drawing/2014/main" id="{7DBFEE70-9785-37CD-79E6-98A3D87A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10" y="694479"/>
            <a:ext cx="3240912" cy="3163748"/>
          </a:xfrm>
          <a:prstGeom prst="rect">
            <a:avLst/>
          </a:prstGeom>
        </p:spPr>
      </p:pic>
      <p:pic>
        <p:nvPicPr>
          <p:cNvPr id="7" name="Picture 6" descr="A cartoon of a knight fighting a dragon&#10;&#10;AI-generated content may be incorrect.">
            <a:extLst>
              <a:ext uri="{FF2B5EF4-FFF2-40B4-BE49-F238E27FC236}">
                <a16:creationId xmlns:a16="http://schemas.microsoft.com/office/drawing/2014/main" id="{75A34DFF-A2E2-EAF1-685D-D9EDB5A2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5" y="694480"/>
            <a:ext cx="3318079" cy="3163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69F3C-18EE-E8CE-DB49-E2EF6102EC95}"/>
              </a:ext>
            </a:extLst>
          </p:cNvPr>
          <p:cNvSpPr txBox="1"/>
          <p:nvPr/>
        </p:nvSpPr>
        <p:spPr>
          <a:xfrm>
            <a:off x="1910483" y="329138"/>
            <a:ext cx="21189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Scene 3: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6FD68-748B-AE07-A098-051145B39859}"/>
              </a:ext>
            </a:extLst>
          </p:cNvPr>
          <p:cNvSpPr txBox="1"/>
          <p:nvPr/>
        </p:nvSpPr>
        <p:spPr>
          <a:xfrm>
            <a:off x="7076676" y="329138"/>
            <a:ext cx="24634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Scene 4:</a:t>
            </a:r>
          </a:p>
        </p:txBody>
      </p:sp>
    </p:spTree>
    <p:extLst>
      <p:ext uri="{BB962C8B-B14F-4D97-AF65-F5344CB8AC3E}">
        <p14:creationId xmlns:p14="http://schemas.microsoft.com/office/powerpoint/2010/main" val="84225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5ECF-B081-6542-502D-BEC34D4E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933" y="3824307"/>
            <a:ext cx="4770093" cy="2152091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1300" b="1">
                <a:solidFill>
                  <a:schemeClr val="bg1"/>
                </a:solidFill>
              </a:rPr>
              <a:t>Action: </a:t>
            </a:r>
            <a:r>
              <a:rPr lang="en-US" sz="1300">
                <a:solidFill>
                  <a:schemeClr val="tx1"/>
                </a:solidFill>
                <a:ea typeface="+mj-lt"/>
                <a:cs typeface="+mj-lt"/>
              </a:rPr>
              <a:t>Knight opens treasure chest, shining treasure inside. Knight smiles.</a:t>
            </a:r>
            <a:br>
              <a:rPr lang="en-US" sz="1300">
                <a:solidFill>
                  <a:srgbClr val="FFFFFF"/>
                </a:solidFill>
              </a:rPr>
            </a:br>
            <a:br>
              <a:rPr lang="en-US" sz="1300">
                <a:solidFill>
                  <a:srgbClr val="FFFFFF"/>
                </a:solidFill>
              </a:rPr>
            </a:br>
            <a:r>
              <a:rPr lang="en-US" sz="1300" b="1">
                <a:solidFill>
                  <a:schemeClr val="bg1"/>
                </a:solidFill>
              </a:rPr>
              <a:t>Dialogue: </a:t>
            </a:r>
          </a:p>
          <a:p>
            <a:pPr>
              <a:spcBef>
                <a:spcPts val="1000"/>
              </a:spcBef>
            </a:pPr>
            <a:r>
              <a:rPr lang="en-US" sz="1300">
                <a:ea typeface="+mj-lt"/>
                <a:cs typeface="+mj-lt"/>
              </a:rPr>
              <a:t>Knight: “All my efforts have paid off!”</a:t>
            </a:r>
            <a:br>
              <a:rPr lang="en-US" sz="1300">
                <a:solidFill>
                  <a:srgbClr val="FFFFFF"/>
                </a:solidFill>
              </a:rPr>
            </a:br>
            <a:br>
              <a:rPr lang="en-US" sz="1300">
                <a:solidFill>
                  <a:srgbClr val="FFFFFF"/>
                </a:solidFill>
              </a:rPr>
            </a:br>
            <a:r>
              <a:rPr lang="en-US" sz="1300" b="1">
                <a:solidFill>
                  <a:schemeClr val="bg1"/>
                </a:solidFill>
              </a:rPr>
              <a:t>Notes:</a:t>
            </a:r>
            <a:r>
              <a:rPr lang="en-US" sz="1300" b="1">
                <a:solidFill>
                  <a:srgbClr val="FFFFFF"/>
                </a:solidFill>
              </a:rPr>
              <a:t> </a:t>
            </a:r>
            <a:r>
              <a:rPr lang="en-US" sz="1300">
                <a:solidFill>
                  <a:srgbClr val="FFFFFF"/>
                </a:solidFill>
                <a:ea typeface="+mj-lt"/>
                <a:cs typeface="+mj-lt"/>
              </a:rPr>
              <a:t>Background: castle interior, treasure sparkling.</a:t>
            </a:r>
            <a:r>
              <a:rPr lang="en-US" sz="1300"/>
              <a:t>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4C32A-3C0B-37FF-FB66-6BAB7A721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649986"/>
            <a:ext cx="4249281" cy="2598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300" b="1">
                <a:solidFill>
                  <a:schemeClr val="bg1"/>
                </a:solidFill>
              </a:rPr>
              <a:t>Action: </a:t>
            </a:r>
            <a:r>
              <a:rPr lang="en-US" sz="1300">
                <a:ea typeface="+mj-lt"/>
                <a:cs typeface="+mj-lt"/>
              </a:rPr>
              <a:t>Knight strikes the monster with sword, monster falls.</a:t>
            </a:r>
            <a:br>
              <a:rPr lang="en-US" sz="1300"/>
            </a:br>
            <a:br>
              <a:rPr lang="en-US" sz="1300"/>
            </a:br>
            <a:r>
              <a:rPr lang="en-US" sz="1300" b="1">
                <a:solidFill>
                  <a:schemeClr val="bg1"/>
                </a:solidFill>
              </a:rPr>
              <a:t>Dialogue: </a:t>
            </a:r>
          </a:p>
          <a:p>
            <a:pPr marL="0" indent="0">
              <a:buNone/>
            </a:pPr>
            <a:r>
              <a:rPr lang="en-US" sz="1300">
                <a:ea typeface="+mj-lt"/>
                <a:cs typeface="+mj-lt"/>
              </a:rPr>
              <a:t>Knight: “Victory is mine!”</a:t>
            </a:r>
            <a:br>
              <a:rPr lang="en-US" sz="1300"/>
            </a:br>
            <a:br>
              <a:rPr lang="en-US" sz="1300"/>
            </a:br>
            <a:r>
              <a:rPr lang="en-US" sz="1300" b="1">
                <a:solidFill>
                  <a:schemeClr val="bg1"/>
                </a:solidFill>
              </a:rPr>
              <a:t>Notes: </a:t>
            </a:r>
            <a:r>
              <a:rPr lang="en-US" sz="1300">
                <a:solidFill>
                  <a:srgbClr val="EBEBEB"/>
                </a:solidFill>
                <a:ea typeface="+mj-lt"/>
                <a:cs typeface="+mj-lt"/>
              </a:rPr>
              <a:t>Dramatic poses, sigh of relief </a:t>
            </a:r>
            <a:endParaRPr lang="en-US"/>
          </a:p>
        </p:txBody>
      </p:sp>
      <p:pic>
        <p:nvPicPr>
          <p:cNvPr id="5" name="Picture 4" descr="A cartoon of a knight and a monster&#10;&#10;AI-generated content may be incorrect.">
            <a:extLst>
              <a:ext uri="{FF2B5EF4-FFF2-40B4-BE49-F238E27FC236}">
                <a16:creationId xmlns:a16="http://schemas.microsoft.com/office/drawing/2014/main" id="{EAE1355E-E9ED-D8F6-11E8-529CF67E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32" y="457173"/>
            <a:ext cx="3163220" cy="3123844"/>
          </a:xfrm>
          <a:prstGeom prst="rect">
            <a:avLst/>
          </a:prstGeom>
        </p:spPr>
      </p:pic>
      <p:pic>
        <p:nvPicPr>
          <p:cNvPr id="7" name="Picture 6" descr="A cartoon of a knight with a chest full of gold&#10;&#10;AI-generated content may be incorrect.">
            <a:extLst>
              <a:ext uri="{FF2B5EF4-FFF2-40B4-BE49-F238E27FC236}">
                <a16:creationId xmlns:a16="http://schemas.microsoft.com/office/drawing/2014/main" id="{915A3864-6A49-E937-3255-0DACF27E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84" y="457174"/>
            <a:ext cx="3169693" cy="3122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B241D3-DE6E-AD00-8346-DB55425D6902}"/>
              </a:ext>
            </a:extLst>
          </p:cNvPr>
          <p:cNvSpPr txBox="1"/>
          <p:nvPr/>
        </p:nvSpPr>
        <p:spPr>
          <a:xfrm>
            <a:off x="2035479" y="93944"/>
            <a:ext cx="23903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Scene 5: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068C0-3710-35B7-1656-62B767C77633}"/>
              </a:ext>
            </a:extLst>
          </p:cNvPr>
          <p:cNvSpPr txBox="1"/>
          <p:nvPr/>
        </p:nvSpPr>
        <p:spPr>
          <a:xfrm>
            <a:off x="7087644" y="93945"/>
            <a:ext cx="23695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Scene 6:</a:t>
            </a:r>
          </a:p>
        </p:txBody>
      </p:sp>
    </p:spTree>
    <p:extLst>
      <p:ext uri="{BB962C8B-B14F-4D97-AF65-F5344CB8AC3E}">
        <p14:creationId xmlns:p14="http://schemas.microsoft.com/office/powerpoint/2010/main" val="2711288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AD82-949A-E802-B396-BA17AD0A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Marking Key for Storyboard: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0DC69-255C-069B-A2F3-C43DAF98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779" y="657345"/>
            <a:ext cx="3585493" cy="3242202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45661F5-71B9-3FD4-0898-8249E4872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69F0C8DB-7C90-1A4F-C0FA-177EBA15C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30" y="4085841"/>
            <a:ext cx="4717391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638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A555C-921B-6554-2314-781EA1A19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2749-9032-6571-975C-6FAD3E9D1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898" y="1765190"/>
            <a:ext cx="8825658" cy="3329581"/>
          </a:xfrm>
        </p:spPr>
        <p:txBody>
          <a:bodyPr/>
          <a:lstStyle/>
          <a:p>
            <a:r>
              <a:rPr lang="en-US" sz="4200">
                <a:ea typeface="+mj-lt"/>
                <a:cs typeface="+mj-lt"/>
              </a:rPr>
              <a:t>Use Case Diagram Introduction</a:t>
            </a:r>
            <a:endParaRPr lang="en-US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28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  Storyboard Introduction  </vt:lpstr>
      <vt:lpstr>What A Storyboard Needs:  </vt:lpstr>
      <vt:lpstr>How to Make a Storyboard:  </vt:lpstr>
      <vt:lpstr>Example of a Storyboard</vt:lpstr>
      <vt:lpstr>Action: Knight leaves the village, waving   goodbye to villagers. Castle visible in the distance.  Dialogue:  Knight: “It’s time to prove my courage!” Villager: “Good luck, brave knight!”  Notes: Background: village with cottages, dirt path leading to distant castle.</vt:lpstr>
      <vt:lpstr>Action: Monster/dragon appears, blocking the treasure room. Knight prepares for battle.  Dialogue:     Knight: “I won’t back down!”    Monster: “Who dares enter my lair?”   Notes: Include tension-building elements like shadows, roaring sound effects.</vt:lpstr>
      <vt:lpstr>Action: Knight opens treasure chest, shining treasure inside. Knight smiles.  Dialogue:  Knight: “All my efforts have paid off!”  Notes: Background: castle interior, treasure sparkling. </vt:lpstr>
      <vt:lpstr>Marking Key for Storyboard:</vt:lpstr>
      <vt:lpstr>Use Case Diagram Introduction  </vt:lpstr>
      <vt:lpstr>How to Make a Use Case Diagram:  </vt:lpstr>
      <vt:lpstr>Elements in a Use Case Diagram  </vt:lpstr>
      <vt:lpstr>Connections in a Use Case Diagram  </vt:lpstr>
      <vt:lpstr>Example of a Simple Use Case Diagram</vt:lpstr>
      <vt:lpstr>Use Case Diagram Tips/Tools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33</cp:revision>
  <dcterms:created xsi:type="dcterms:W3CDTF">2025-09-17T01:19:09Z</dcterms:created>
  <dcterms:modified xsi:type="dcterms:W3CDTF">2025-09-23T20:36:15Z</dcterms:modified>
</cp:coreProperties>
</file>